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382" r:id="rId2"/>
    <p:sldId id="338" r:id="rId3"/>
    <p:sldId id="339" r:id="rId4"/>
    <p:sldId id="343" r:id="rId5"/>
    <p:sldId id="381" r:id="rId6"/>
    <p:sldId id="1370" r:id="rId7"/>
    <p:sldId id="344" r:id="rId8"/>
    <p:sldId id="346" r:id="rId9"/>
    <p:sldId id="347" r:id="rId10"/>
    <p:sldId id="355" r:id="rId11"/>
    <p:sldId id="378" r:id="rId12"/>
    <p:sldId id="358" r:id="rId13"/>
    <p:sldId id="361" r:id="rId14"/>
    <p:sldId id="367" r:id="rId15"/>
    <p:sldId id="368" r:id="rId16"/>
    <p:sldId id="369" r:id="rId17"/>
    <p:sldId id="371" r:id="rId18"/>
    <p:sldId id="370" r:id="rId19"/>
    <p:sldId id="373" r:id="rId20"/>
    <p:sldId id="374" r:id="rId2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2">
          <p15:clr>
            <a:srgbClr val="A4A3A4"/>
          </p15:clr>
        </p15:guide>
        <p15:guide id="2" orient="horz" pos="4176">
          <p15:clr>
            <a:srgbClr val="A4A3A4"/>
          </p15:clr>
        </p15:guide>
        <p15:guide id="3" orient="horz" pos="288">
          <p15:clr>
            <a:srgbClr val="A4A3A4"/>
          </p15:clr>
        </p15:guide>
        <p15:guide id="4" orient="horz" pos="4032">
          <p15:clr>
            <a:srgbClr val="A4A3A4"/>
          </p15:clr>
        </p15:guide>
        <p15:guide id="5" orient="horz" pos="144">
          <p15:clr>
            <a:srgbClr val="A4A3A4"/>
          </p15:clr>
        </p15:guide>
        <p15:guide id="6" orient="horz" pos="4224">
          <p15:clr>
            <a:srgbClr val="A4A3A4"/>
          </p15:clr>
        </p15:guide>
        <p15:guide id="7" orient="horz" pos="576">
          <p15:clr>
            <a:srgbClr val="A4A3A4"/>
          </p15:clr>
        </p15:guide>
        <p15:guide id="8" pos="144">
          <p15:clr>
            <a:srgbClr val="A4A3A4"/>
          </p15:clr>
        </p15:guide>
        <p15:guide id="9" pos="5472">
          <p15:clr>
            <a:srgbClr val="A4A3A4"/>
          </p15:clr>
        </p15:guide>
        <p15:guide id="10" pos="5616">
          <p15:clr>
            <a:srgbClr val="A4A3A4"/>
          </p15:clr>
        </p15:guide>
        <p15:guide id="11" pos="288">
          <p15:clr>
            <a:srgbClr val="A4A3A4"/>
          </p15:clr>
        </p15:guide>
        <p15:guide id="12" pos="768">
          <p15:clr>
            <a:srgbClr val="A4A3A4"/>
          </p15:clr>
        </p15:guide>
        <p15:guide id="13" pos="576">
          <p15:clr>
            <a:srgbClr val="A4A3A4"/>
          </p15:clr>
        </p15:guide>
        <p15:guide id="14"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F"/>
    <a:srgbClr val="40B900"/>
    <a:srgbClr val="707276"/>
    <a:srgbClr val="009ACF"/>
    <a:srgbClr val="67177F"/>
    <a:srgbClr val="DC241F"/>
    <a:srgbClr val="EBAB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61" autoAdjust="0"/>
    <p:restoredTop sz="76543" autoAdjust="0"/>
  </p:normalViewPr>
  <p:slideViewPr>
    <p:cSldViewPr>
      <p:cViewPr varScale="1">
        <p:scale>
          <a:sx n="87" d="100"/>
          <a:sy n="87" d="100"/>
        </p:scale>
        <p:origin x="906" y="84"/>
      </p:cViewPr>
      <p:guideLst>
        <p:guide orient="horz" pos="2592"/>
        <p:guide orient="horz" pos="4176"/>
        <p:guide orient="horz" pos="288"/>
        <p:guide orient="horz" pos="4032"/>
        <p:guide orient="horz" pos="144"/>
        <p:guide orient="horz" pos="4224"/>
        <p:guide orient="horz" pos="576"/>
        <p:guide pos="144"/>
        <p:guide pos="5472"/>
        <p:guide pos="5616"/>
        <p:guide pos="288"/>
        <p:guide pos="768"/>
        <p:guide pos="576"/>
        <p:guide pos="5184"/>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53D3E-6F88-4C40-9EB4-B67C63F67D6A}" type="doc">
      <dgm:prSet loTypeId="urn:microsoft.com/office/officeart/2005/8/layout/orgChart1" loCatId="hierarchy" qsTypeId="urn:microsoft.com/office/officeart/2005/8/quickstyle/simple1" qsCatId="simple" csTypeId="urn:microsoft.com/office/officeart/2005/8/colors/accent1_2" csCatId="accent1" phldr="1"/>
      <dgm:spPr/>
    </dgm:pt>
    <dgm:pt modelId="{D5FB2914-B8A9-4D8C-9132-B4CD8034381E}">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ELECTRICAL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DISTRIBUTORS</a:t>
          </a:r>
        </a:p>
      </dgm:t>
    </dgm:pt>
    <dgm:pt modelId="{F18398D2-2A3C-4E28-83B6-D5DCDA31D39B}" type="parTrans" cxnId="{2A035AD7-2221-4F81-8A2D-76123C57ED3A}">
      <dgm:prSet/>
      <dgm:spPr>
        <a:ln>
          <a:solidFill>
            <a:schemeClr val="tx1">
              <a:lumMod val="75000"/>
            </a:schemeClr>
          </a:solidFill>
        </a:ln>
      </dgm:spPr>
      <dgm:t>
        <a:bodyPr/>
        <a:lstStyle/>
        <a:p>
          <a:endParaRPr lang="en-US"/>
        </a:p>
      </dgm:t>
    </dgm:pt>
    <dgm:pt modelId="{58B975E2-DDCB-4D82-A698-DAF48309385F}" type="sibTrans" cxnId="{2A035AD7-2221-4F81-8A2D-76123C57ED3A}">
      <dgm:prSet/>
      <dgm:spPr/>
      <dgm:t>
        <a:bodyPr/>
        <a:lstStyle/>
        <a:p>
          <a:endParaRPr lang="en-US"/>
        </a:p>
      </dgm:t>
    </dgm:pt>
    <dgm:pt modelId="{7FB4CF11-B3E0-49C9-8C44-BFAA82F5087E}">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31% of CARTONS</a:t>
          </a:r>
        </a:p>
      </dgm:t>
    </dgm:pt>
    <dgm:pt modelId="{B200CA6A-0088-4690-9BEF-B9743F50B930}" type="parTrans" cxnId="{04D94609-3F82-4E82-A9F2-56F497CB42BA}">
      <dgm:prSet/>
      <dgm:spPr>
        <a:ln>
          <a:solidFill>
            <a:schemeClr val="tx1">
              <a:lumMod val="75000"/>
            </a:schemeClr>
          </a:solidFill>
        </a:ln>
      </dgm:spPr>
      <dgm:t>
        <a:bodyPr/>
        <a:lstStyle/>
        <a:p>
          <a:endParaRPr lang="en-US"/>
        </a:p>
      </dgm:t>
    </dgm:pt>
    <dgm:pt modelId="{2BB5FAA4-44E8-4732-BEF3-FB1CCD810B0D}" type="sibTrans" cxnId="{04D94609-3F82-4E82-A9F2-56F497CB42BA}">
      <dgm:prSet/>
      <dgm:spPr/>
      <dgm:t>
        <a:bodyPr/>
        <a:lstStyle/>
        <a:p>
          <a:endParaRPr lang="en-US"/>
        </a:p>
      </dgm:t>
    </dgm:pt>
    <dgm:pt modelId="{65D90F00-20FB-4277-A0B4-4F8A14A455CF}">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RETAIL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STORES</a:t>
          </a:r>
        </a:p>
      </dgm:t>
    </dgm:pt>
    <dgm:pt modelId="{97972ED6-ACB0-442E-901B-5FAE2256053F}" type="parTrans" cxnId="{7A255E7F-7116-4663-99E6-1DF6B66B372E}">
      <dgm:prSet/>
      <dgm:spPr/>
      <dgm:t>
        <a:bodyPr/>
        <a:lstStyle/>
        <a:p>
          <a:endParaRPr lang="en-US"/>
        </a:p>
      </dgm:t>
    </dgm:pt>
    <dgm:pt modelId="{5FC4BC05-37FA-4B97-A9BE-87E2AC31E5C3}" type="sibTrans" cxnId="{7A255E7F-7116-4663-99E6-1DF6B66B372E}">
      <dgm:prSet/>
      <dgm:spPr/>
      <dgm:t>
        <a:bodyPr/>
        <a:lstStyle/>
        <a:p>
          <a:endParaRPr lang="en-US"/>
        </a:p>
      </dgm:t>
    </dgm:pt>
    <dgm:pt modelId="{7C254729-37B1-475C-B625-9DDE4906117C}">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51% of CARTONS</a:t>
          </a:r>
        </a:p>
      </dgm:t>
    </dgm:pt>
    <dgm:pt modelId="{36438782-F362-439D-85A6-5BE5DA935790}" type="parTrans" cxnId="{711EA116-ED15-4BB5-8589-A4CE21FEE146}">
      <dgm:prSet/>
      <dgm:spPr>
        <a:ln>
          <a:solidFill>
            <a:schemeClr val="tx1">
              <a:lumMod val="75000"/>
            </a:schemeClr>
          </a:solidFill>
        </a:ln>
      </dgm:spPr>
      <dgm:t>
        <a:bodyPr/>
        <a:lstStyle/>
        <a:p>
          <a:endParaRPr lang="en-US"/>
        </a:p>
      </dgm:t>
    </dgm:pt>
    <dgm:pt modelId="{A0C18C0E-6D68-43D2-A4EE-09B937CD16DC}" type="sibTrans" cxnId="{711EA116-ED15-4BB5-8589-A4CE21FEE146}">
      <dgm:prSet/>
      <dgm:spPr/>
      <dgm:t>
        <a:bodyPr/>
        <a:lstStyle/>
        <a:p>
          <a:endParaRPr lang="en-US"/>
        </a:p>
      </dgm:t>
    </dgm:pt>
    <dgm:pt modelId="{90037E3F-4E8D-4B2A-8619-B9D12EDCF90E}">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OEM</a:t>
          </a:r>
        </a:p>
      </dgm:t>
    </dgm:pt>
    <dgm:pt modelId="{24008592-2568-4C65-B3A8-F46846B32BE0}" type="parTrans" cxnId="{99D61848-BEA3-469A-AFA6-6C69ABD87FF9}">
      <dgm:prSet/>
      <dgm:spPr>
        <a:ln>
          <a:solidFill>
            <a:schemeClr val="tx1">
              <a:lumMod val="75000"/>
            </a:schemeClr>
          </a:solidFill>
        </a:ln>
      </dgm:spPr>
      <dgm:t>
        <a:bodyPr/>
        <a:lstStyle/>
        <a:p>
          <a:endParaRPr lang="en-US"/>
        </a:p>
      </dgm:t>
    </dgm:pt>
    <dgm:pt modelId="{52FAE4F6-713F-4D6E-B420-67D1E340C70F}" type="sibTrans" cxnId="{99D61848-BEA3-469A-AFA6-6C69ABD87FF9}">
      <dgm:prSet/>
      <dgm:spPr/>
      <dgm:t>
        <a:bodyPr/>
        <a:lstStyle/>
        <a:p>
          <a:endParaRPr lang="en-US"/>
        </a:p>
      </dgm:t>
    </dgm:pt>
    <dgm:pt modelId="{0DFBC919-46F5-4223-BF0A-FCA3E07B1252}">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3 %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CARTONS</a:t>
          </a:r>
        </a:p>
      </dgm:t>
    </dgm:pt>
    <dgm:pt modelId="{4C2CB34B-2839-478A-B319-9158FABEB5BC}" type="parTrans" cxnId="{1EAD3870-92E3-4982-92CB-D07CF44FF60D}">
      <dgm:prSet/>
      <dgm:spPr>
        <a:ln>
          <a:solidFill>
            <a:schemeClr val="tx1">
              <a:lumMod val="75000"/>
            </a:schemeClr>
          </a:solidFill>
        </a:ln>
      </dgm:spPr>
      <dgm:t>
        <a:bodyPr/>
        <a:lstStyle/>
        <a:p>
          <a:endParaRPr lang="en-US"/>
        </a:p>
      </dgm:t>
    </dgm:pt>
    <dgm:pt modelId="{E6D121DF-BE54-439C-A700-E6248CC0C4B6}" type="sibTrans" cxnId="{1EAD3870-92E3-4982-92CB-D07CF44FF60D}">
      <dgm:prSet/>
      <dgm:spPr/>
      <dgm:t>
        <a:bodyPr/>
        <a:lstStyle/>
        <a:p>
          <a:endParaRPr lang="en-US"/>
        </a:p>
      </dgm:t>
    </dgm:pt>
    <dgm:pt modelId="{5B293AA3-9002-4922-942C-0469CE166B03}">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EXPORTS &amp; INTERNET*</a:t>
          </a:r>
        </a:p>
      </dgm:t>
    </dgm:pt>
    <dgm:pt modelId="{CD735C52-5F49-4C30-BD30-1346D7CB65A4}" type="parTrans" cxnId="{DC3CB012-B504-4204-BDFD-CA98FE4370C9}">
      <dgm:prSet/>
      <dgm:spPr>
        <a:ln>
          <a:solidFill>
            <a:schemeClr val="tx1">
              <a:lumMod val="75000"/>
            </a:schemeClr>
          </a:solidFill>
        </a:ln>
      </dgm:spPr>
      <dgm:t>
        <a:bodyPr/>
        <a:lstStyle/>
        <a:p>
          <a:endParaRPr lang="en-US"/>
        </a:p>
      </dgm:t>
    </dgm:pt>
    <dgm:pt modelId="{CB4EE9B2-DC00-4AA3-AD47-E96D376CDC7C}" type="sibTrans" cxnId="{DC3CB012-B504-4204-BDFD-CA98FE4370C9}">
      <dgm:prSet/>
      <dgm:spPr/>
      <dgm:t>
        <a:bodyPr/>
        <a:lstStyle/>
        <a:p>
          <a:endParaRPr lang="en-US"/>
        </a:p>
      </dgm:t>
    </dgm:pt>
    <dgm:pt modelId="{ABB2179E-149B-4B78-B650-E6F6449F9893}">
      <dgm:prSet custT="1"/>
      <dgm:spPr>
        <a:solidFill>
          <a:schemeClr val="accent2"/>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pitchFamily="34" charset="-128"/>
            </a:rPr>
            <a:t>15% of CARTONS</a:t>
          </a:r>
        </a:p>
      </dgm:t>
    </dgm:pt>
    <dgm:pt modelId="{C8B02BE4-F5C2-4AB8-8D2A-3EE8BE219054}" type="parTrans" cxnId="{03A6DF23-0F0A-40FF-A8FB-BC6AE6E9B126}">
      <dgm:prSet/>
      <dgm:spPr>
        <a:ln>
          <a:solidFill>
            <a:schemeClr val="tx1">
              <a:lumMod val="75000"/>
            </a:schemeClr>
          </a:solidFill>
        </a:ln>
      </dgm:spPr>
      <dgm:t>
        <a:bodyPr/>
        <a:lstStyle/>
        <a:p>
          <a:endParaRPr lang="en-US"/>
        </a:p>
      </dgm:t>
    </dgm:pt>
    <dgm:pt modelId="{F17EAE25-8A80-4301-8047-730246E84FD1}" type="sibTrans" cxnId="{03A6DF23-0F0A-40FF-A8FB-BC6AE6E9B126}">
      <dgm:prSet/>
      <dgm:spPr/>
      <dgm:t>
        <a:bodyPr/>
        <a:lstStyle/>
        <a:p>
          <a:endParaRPr lang="en-US"/>
        </a:p>
      </dgm:t>
    </dgm:pt>
    <dgm:pt modelId="{81DB60FE-C96F-4DAC-A141-240C08072C98}">
      <dgm:prSet/>
      <dgm:spPr>
        <a:blipFill rotWithShape="0">
          <a:blip xmlns:r="http://schemas.openxmlformats.org/officeDocument/2006/relationships" r:embed="rId1"/>
          <a:stretch>
            <a:fillRect/>
          </a:stretch>
        </a:blip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a:ln>
              <a:noFill/>
            </a:ln>
            <a:solidFill>
              <a:schemeClr val="bg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a:ln>
              <a:noFill/>
            </a:ln>
            <a:solidFill>
              <a:schemeClr val="bg1"/>
            </a:solidFill>
            <a:effectLst/>
            <a:latin typeface="Arial" charset="0"/>
            <a:ea typeface="ＭＳ Ｐゴシック" pitchFamily="34" charset="-128"/>
          </a:endParaRPr>
        </a:p>
      </dgm:t>
    </dgm:pt>
    <dgm:pt modelId="{756F8BAC-21A7-4674-B41B-1DB1B38EAC6C}" type="sibTrans" cxnId="{AE1BF3FD-D3A7-4CCF-87CD-BFCA3A906F50}">
      <dgm:prSet/>
      <dgm:spPr/>
      <dgm:t>
        <a:bodyPr/>
        <a:lstStyle/>
        <a:p>
          <a:endParaRPr lang="en-US"/>
        </a:p>
      </dgm:t>
    </dgm:pt>
    <dgm:pt modelId="{D697B01D-624F-403F-AFA0-DE9CEB94BC6E}" type="parTrans" cxnId="{AE1BF3FD-D3A7-4CCF-87CD-BFCA3A906F50}">
      <dgm:prSet/>
      <dgm:spPr/>
      <dgm:t>
        <a:bodyPr/>
        <a:lstStyle/>
        <a:p>
          <a:endParaRPr lang="en-US"/>
        </a:p>
      </dgm:t>
    </dgm:pt>
    <dgm:pt modelId="{22A0E880-9560-4401-8BD5-C63B12D7F680}" type="pres">
      <dgm:prSet presAssocID="{55B53D3E-6F88-4C40-9EB4-B67C63F67D6A}" presName="hierChild1" presStyleCnt="0">
        <dgm:presLayoutVars>
          <dgm:orgChart val="1"/>
          <dgm:chPref val="1"/>
          <dgm:dir/>
          <dgm:animOne val="branch"/>
          <dgm:animLvl val="lvl"/>
          <dgm:resizeHandles/>
        </dgm:presLayoutVars>
      </dgm:prSet>
      <dgm:spPr/>
    </dgm:pt>
    <dgm:pt modelId="{CF688C70-7054-4723-972A-CADB77D7CED1}" type="pres">
      <dgm:prSet presAssocID="{81DB60FE-C96F-4DAC-A141-240C08072C98}" presName="hierRoot1" presStyleCnt="0">
        <dgm:presLayoutVars>
          <dgm:hierBranch/>
        </dgm:presLayoutVars>
      </dgm:prSet>
      <dgm:spPr/>
    </dgm:pt>
    <dgm:pt modelId="{0A83B965-2E4F-4C42-A838-FCDF5EEE1002}" type="pres">
      <dgm:prSet presAssocID="{81DB60FE-C96F-4DAC-A141-240C08072C98}" presName="rootComposite1" presStyleCnt="0"/>
      <dgm:spPr/>
    </dgm:pt>
    <dgm:pt modelId="{E58813B8-C337-4269-86F6-A15E2479D25A}" type="pres">
      <dgm:prSet presAssocID="{81DB60FE-C96F-4DAC-A141-240C08072C98}" presName="rootText1" presStyleLbl="node0" presStyleIdx="0" presStyleCnt="1" custScaleX="127504" custScaleY="134077">
        <dgm:presLayoutVars>
          <dgm:chPref val="3"/>
        </dgm:presLayoutVars>
      </dgm:prSet>
      <dgm:spPr/>
    </dgm:pt>
    <dgm:pt modelId="{B75C940B-8525-4264-B489-5AFF1F2C57DC}" type="pres">
      <dgm:prSet presAssocID="{81DB60FE-C96F-4DAC-A141-240C08072C98}" presName="rootConnector1" presStyleLbl="node1" presStyleIdx="0" presStyleCnt="0"/>
      <dgm:spPr/>
    </dgm:pt>
    <dgm:pt modelId="{D4B1249B-B4DA-4693-B517-FDF72FBC9589}" type="pres">
      <dgm:prSet presAssocID="{81DB60FE-C96F-4DAC-A141-240C08072C98}" presName="hierChild2" presStyleCnt="0"/>
      <dgm:spPr/>
    </dgm:pt>
    <dgm:pt modelId="{1448BA1A-81FA-4D49-9328-971CD0B641D1}" type="pres">
      <dgm:prSet presAssocID="{F18398D2-2A3C-4E28-83B6-D5DCDA31D39B}" presName="Name35" presStyleLbl="parChTrans1D2" presStyleIdx="0" presStyleCnt="4"/>
      <dgm:spPr/>
    </dgm:pt>
    <dgm:pt modelId="{A640DD2C-06E8-4671-9079-38AEC7CA22FB}" type="pres">
      <dgm:prSet presAssocID="{D5FB2914-B8A9-4D8C-9132-B4CD8034381E}" presName="hierRoot2" presStyleCnt="0">
        <dgm:presLayoutVars>
          <dgm:hierBranch/>
        </dgm:presLayoutVars>
      </dgm:prSet>
      <dgm:spPr/>
    </dgm:pt>
    <dgm:pt modelId="{9385AE5A-F383-48C5-B580-37B2D7DE584D}" type="pres">
      <dgm:prSet presAssocID="{D5FB2914-B8A9-4D8C-9132-B4CD8034381E}" presName="rootComposite" presStyleCnt="0"/>
      <dgm:spPr/>
    </dgm:pt>
    <dgm:pt modelId="{306B0003-B516-45A5-A9F9-973B63F9968D}" type="pres">
      <dgm:prSet presAssocID="{D5FB2914-B8A9-4D8C-9132-B4CD8034381E}" presName="rootText" presStyleLbl="node2" presStyleIdx="0" presStyleCnt="4">
        <dgm:presLayoutVars>
          <dgm:chPref val="3"/>
        </dgm:presLayoutVars>
      </dgm:prSet>
      <dgm:spPr/>
    </dgm:pt>
    <dgm:pt modelId="{38CF951D-D258-4F25-8551-A1B31DB335AF}" type="pres">
      <dgm:prSet presAssocID="{D5FB2914-B8A9-4D8C-9132-B4CD8034381E}" presName="rootConnector" presStyleLbl="node2" presStyleIdx="0" presStyleCnt="4"/>
      <dgm:spPr/>
    </dgm:pt>
    <dgm:pt modelId="{68BB1BC4-3289-43B7-98BA-FE09AFF3EFFD}" type="pres">
      <dgm:prSet presAssocID="{D5FB2914-B8A9-4D8C-9132-B4CD8034381E}" presName="hierChild4" presStyleCnt="0"/>
      <dgm:spPr/>
    </dgm:pt>
    <dgm:pt modelId="{38C39D10-FC46-45B3-B747-7F9533FE4AC5}" type="pres">
      <dgm:prSet presAssocID="{B200CA6A-0088-4690-9BEF-B9743F50B930}" presName="Name35" presStyleLbl="parChTrans1D3" presStyleIdx="0" presStyleCnt="4"/>
      <dgm:spPr/>
    </dgm:pt>
    <dgm:pt modelId="{05679A44-C7AC-45F1-93C7-ADB8AC3453ED}" type="pres">
      <dgm:prSet presAssocID="{7FB4CF11-B3E0-49C9-8C44-BFAA82F5087E}" presName="hierRoot2" presStyleCnt="0">
        <dgm:presLayoutVars>
          <dgm:hierBranch val="r"/>
        </dgm:presLayoutVars>
      </dgm:prSet>
      <dgm:spPr/>
    </dgm:pt>
    <dgm:pt modelId="{716432B4-7A1B-458E-8155-F0478588DC12}" type="pres">
      <dgm:prSet presAssocID="{7FB4CF11-B3E0-49C9-8C44-BFAA82F5087E}" presName="rootComposite" presStyleCnt="0"/>
      <dgm:spPr/>
    </dgm:pt>
    <dgm:pt modelId="{1F3295E2-6BA8-4D85-AC16-AE497A52AEF1}" type="pres">
      <dgm:prSet presAssocID="{7FB4CF11-B3E0-49C9-8C44-BFAA82F5087E}" presName="rootText" presStyleLbl="node3" presStyleIdx="0" presStyleCnt="4">
        <dgm:presLayoutVars>
          <dgm:chPref val="3"/>
        </dgm:presLayoutVars>
      </dgm:prSet>
      <dgm:spPr/>
    </dgm:pt>
    <dgm:pt modelId="{848C5575-B277-46BD-85C2-BBA5BB0EB6C7}" type="pres">
      <dgm:prSet presAssocID="{7FB4CF11-B3E0-49C9-8C44-BFAA82F5087E}" presName="rootConnector" presStyleLbl="node3" presStyleIdx="0" presStyleCnt="4"/>
      <dgm:spPr/>
    </dgm:pt>
    <dgm:pt modelId="{532A266A-15D8-405F-A72C-8F870480818C}" type="pres">
      <dgm:prSet presAssocID="{7FB4CF11-B3E0-49C9-8C44-BFAA82F5087E}" presName="hierChild4" presStyleCnt="0"/>
      <dgm:spPr/>
    </dgm:pt>
    <dgm:pt modelId="{0AF0EA60-7F9E-407B-AA76-81995DD4F1FD}" type="pres">
      <dgm:prSet presAssocID="{7FB4CF11-B3E0-49C9-8C44-BFAA82F5087E}" presName="hierChild5" presStyleCnt="0"/>
      <dgm:spPr/>
    </dgm:pt>
    <dgm:pt modelId="{4530AAA5-9E8C-4A66-BE5C-3493AD81B836}" type="pres">
      <dgm:prSet presAssocID="{D5FB2914-B8A9-4D8C-9132-B4CD8034381E}" presName="hierChild5" presStyleCnt="0"/>
      <dgm:spPr/>
    </dgm:pt>
    <dgm:pt modelId="{F2A89058-9D0C-4462-99FD-E81B58ACF766}" type="pres">
      <dgm:prSet presAssocID="{97972ED6-ACB0-442E-901B-5FAE2256053F}" presName="Name35" presStyleLbl="parChTrans1D2" presStyleIdx="1" presStyleCnt="4"/>
      <dgm:spPr/>
    </dgm:pt>
    <dgm:pt modelId="{3FEF2E35-6A4D-457C-B1DE-5A3A466113C2}" type="pres">
      <dgm:prSet presAssocID="{65D90F00-20FB-4277-A0B4-4F8A14A455CF}" presName="hierRoot2" presStyleCnt="0">
        <dgm:presLayoutVars>
          <dgm:hierBranch/>
        </dgm:presLayoutVars>
      </dgm:prSet>
      <dgm:spPr/>
    </dgm:pt>
    <dgm:pt modelId="{7C4389F5-33A3-416F-8FF5-B3D936E65C1F}" type="pres">
      <dgm:prSet presAssocID="{65D90F00-20FB-4277-A0B4-4F8A14A455CF}" presName="rootComposite" presStyleCnt="0"/>
      <dgm:spPr/>
    </dgm:pt>
    <dgm:pt modelId="{E1FD82C4-8B08-42E2-A30F-9FAD172B60AF}" type="pres">
      <dgm:prSet presAssocID="{65D90F00-20FB-4277-A0B4-4F8A14A455CF}" presName="rootText" presStyleLbl="node2" presStyleIdx="1" presStyleCnt="4">
        <dgm:presLayoutVars>
          <dgm:chPref val="3"/>
        </dgm:presLayoutVars>
      </dgm:prSet>
      <dgm:spPr/>
    </dgm:pt>
    <dgm:pt modelId="{CF53886F-4CA1-4F1D-8D45-FD3334D7C555}" type="pres">
      <dgm:prSet presAssocID="{65D90F00-20FB-4277-A0B4-4F8A14A455CF}" presName="rootConnector" presStyleLbl="node2" presStyleIdx="1" presStyleCnt="4"/>
      <dgm:spPr/>
    </dgm:pt>
    <dgm:pt modelId="{3B7A3854-0EA8-4D4E-885A-41399610FD5F}" type="pres">
      <dgm:prSet presAssocID="{65D90F00-20FB-4277-A0B4-4F8A14A455CF}" presName="hierChild4" presStyleCnt="0"/>
      <dgm:spPr/>
    </dgm:pt>
    <dgm:pt modelId="{6C15A7B9-E551-4FF0-AFC7-86816FD563E8}" type="pres">
      <dgm:prSet presAssocID="{36438782-F362-439D-85A6-5BE5DA935790}" presName="Name35" presStyleLbl="parChTrans1D3" presStyleIdx="1" presStyleCnt="4"/>
      <dgm:spPr/>
    </dgm:pt>
    <dgm:pt modelId="{0AE72DC4-6070-42C5-85E0-067B68A2D73B}" type="pres">
      <dgm:prSet presAssocID="{7C254729-37B1-475C-B625-9DDE4906117C}" presName="hierRoot2" presStyleCnt="0">
        <dgm:presLayoutVars>
          <dgm:hierBranch val="r"/>
        </dgm:presLayoutVars>
      </dgm:prSet>
      <dgm:spPr/>
    </dgm:pt>
    <dgm:pt modelId="{638FE899-2479-4141-B7AC-129F8A8349CC}" type="pres">
      <dgm:prSet presAssocID="{7C254729-37B1-475C-B625-9DDE4906117C}" presName="rootComposite" presStyleCnt="0"/>
      <dgm:spPr/>
    </dgm:pt>
    <dgm:pt modelId="{92A95183-81D1-4871-AB6B-BC81FADD0A2E}" type="pres">
      <dgm:prSet presAssocID="{7C254729-37B1-475C-B625-9DDE4906117C}" presName="rootText" presStyleLbl="node3" presStyleIdx="1" presStyleCnt="4">
        <dgm:presLayoutVars>
          <dgm:chPref val="3"/>
        </dgm:presLayoutVars>
      </dgm:prSet>
      <dgm:spPr/>
    </dgm:pt>
    <dgm:pt modelId="{3BB40B8F-B144-44A4-AAB6-9FE524F08959}" type="pres">
      <dgm:prSet presAssocID="{7C254729-37B1-475C-B625-9DDE4906117C}" presName="rootConnector" presStyleLbl="node3" presStyleIdx="1" presStyleCnt="4"/>
      <dgm:spPr/>
    </dgm:pt>
    <dgm:pt modelId="{E9C44F70-2A43-4768-8791-381A52787691}" type="pres">
      <dgm:prSet presAssocID="{7C254729-37B1-475C-B625-9DDE4906117C}" presName="hierChild4" presStyleCnt="0"/>
      <dgm:spPr/>
    </dgm:pt>
    <dgm:pt modelId="{5D1D21FF-21F7-4BD4-BDDD-A4C574519025}" type="pres">
      <dgm:prSet presAssocID="{7C254729-37B1-475C-B625-9DDE4906117C}" presName="hierChild5" presStyleCnt="0"/>
      <dgm:spPr/>
    </dgm:pt>
    <dgm:pt modelId="{49644E06-AF09-4095-BEE6-2D43D07CB8EB}" type="pres">
      <dgm:prSet presAssocID="{65D90F00-20FB-4277-A0B4-4F8A14A455CF}" presName="hierChild5" presStyleCnt="0"/>
      <dgm:spPr/>
    </dgm:pt>
    <dgm:pt modelId="{DA6A2799-A8AA-41FF-8EDF-133E3FF10512}" type="pres">
      <dgm:prSet presAssocID="{24008592-2568-4C65-B3A8-F46846B32BE0}" presName="Name35" presStyleLbl="parChTrans1D2" presStyleIdx="2" presStyleCnt="4"/>
      <dgm:spPr/>
    </dgm:pt>
    <dgm:pt modelId="{19C06C35-E4D5-4124-A289-7E2A6E053222}" type="pres">
      <dgm:prSet presAssocID="{90037E3F-4E8D-4B2A-8619-B9D12EDCF90E}" presName="hierRoot2" presStyleCnt="0">
        <dgm:presLayoutVars>
          <dgm:hierBranch/>
        </dgm:presLayoutVars>
      </dgm:prSet>
      <dgm:spPr/>
    </dgm:pt>
    <dgm:pt modelId="{5E0BD1F7-6954-4C6D-842B-2D9A2B14E1D6}" type="pres">
      <dgm:prSet presAssocID="{90037E3F-4E8D-4B2A-8619-B9D12EDCF90E}" presName="rootComposite" presStyleCnt="0"/>
      <dgm:spPr/>
    </dgm:pt>
    <dgm:pt modelId="{E2670739-A67C-4282-884F-E3C660E5F458}" type="pres">
      <dgm:prSet presAssocID="{90037E3F-4E8D-4B2A-8619-B9D12EDCF90E}" presName="rootText" presStyleLbl="node2" presStyleIdx="2" presStyleCnt="4">
        <dgm:presLayoutVars>
          <dgm:chPref val="3"/>
        </dgm:presLayoutVars>
      </dgm:prSet>
      <dgm:spPr/>
    </dgm:pt>
    <dgm:pt modelId="{D70DBF84-A098-4736-B7BE-F45CDA1C0624}" type="pres">
      <dgm:prSet presAssocID="{90037E3F-4E8D-4B2A-8619-B9D12EDCF90E}" presName="rootConnector" presStyleLbl="node2" presStyleIdx="2" presStyleCnt="4"/>
      <dgm:spPr/>
    </dgm:pt>
    <dgm:pt modelId="{4492798B-FD99-444A-A30B-87F5F16D91E7}" type="pres">
      <dgm:prSet presAssocID="{90037E3F-4E8D-4B2A-8619-B9D12EDCF90E}" presName="hierChild4" presStyleCnt="0"/>
      <dgm:spPr/>
    </dgm:pt>
    <dgm:pt modelId="{7AA7FB6C-2F5D-42E1-AB2E-FFADDBCA93E0}" type="pres">
      <dgm:prSet presAssocID="{4C2CB34B-2839-478A-B319-9158FABEB5BC}" presName="Name35" presStyleLbl="parChTrans1D3" presStyleIdx="2" presStyleCnt="4"/>
      <dgm:spPr/>
    </dgm:pt>
    <dgm:pt modelId="{3D6888BE-1B1D-46F3-BBC6-D8E56A072A1D}" type="pres">
      <dgm:prSet presAssocID="{0DFBC919-46F5-4223-BF0A-FCA3E07B1252}" presName="hierRoot2" presStyleCnt="0">
        <dgm:presLayoutVars>
          <dgm:hierBranch val="r"/>
        </dgm:presLayoutVars>
      </dgm:prSet>
      <dgm:spPr/>
    </dgm:pt>
    <dgm:pt modelId="{19A00D4B-9926-4B9D-AC9C-485746C97B7B}" type="pres">
      <dgm:prSet presAssocID="{0DFBC919-46F5-4223-BF0A-FCA3E07B1252}" presName="rootComposite" presStyleCnt="0"/>
      <dgm:spPr/>
    </dgm:pt>
    <dgm:pt modelId="{30A7191E-3BAE-4944-9BB3-B2F618126440}" type="pres">
      <dgm:prSet presAssocID="{0DFBC919-46F5-4223-BF0A-FCA3E07B1252}" presName="rootText" presStyleLbl="node3" presStyleIdx="2" presStyleCnt="4">
        <dgm:presLayoutVars>
          <dgm:chPref val="3"/>
        </dgm:presLayoutVars>
      </dgm:prSet>
      <dgm:spPr/>
    </dgm:pt>
    <dgm:pt modelId="{0B739B68-3EC3-483E-A88E-18885843BD32}" type="pres">
      <dgm:prSet presAssocID="{0DFBC919-46F5-4223-BF0A-FCA3E07B1252}" presName="rootConnector" presStyleLbl="node3" presStyleIdx="2" presStyleCnt="4"/>
      <dgm:spPr/>
    </dgm:pt>
    <dgm:pt modelId="{7AD831B4-6B21-4972-8E24-E3B915429F85}" type="pres">
      <dgm:prSet presAssocID="{0DFBC919-46F5-4223-BF0A-FCA3E07B1252}" presName="hierChild4" presStyleCnt="0"/>
      <dgm:spPr/>
    </dgm:pt>
    <dgm:pt modelId="{76A8E019-EAFA-4AE8-AB8D-470FEAEEE3F1}" type="pres">
      <dgm:prSet presAssocID="{0DFBC919-46F5-4223-BF0A-FCA3E07B1252}" presName="hierChild5" presStyleCnt="0"/>
      <dgm:spPr/>
    </dgm:pt>
    <dgm:pt modelId="{61EC998E-0EA6-4CE6-8010-D96169A66487}" type="pres">
      <dgm:prSet presAssocID="{90037E3F-4E8D-4B2A-8619-B9D12EDCF90E}" presName="hierChild5" presStyleCnt="0"/>
      <dgm:spPr/>
    </dgm:pt>
    <dgm:pt modelId="{35897C33-2A67-42A2-97E1-B6C872FBD8AE}" type="pres">
      <dgm:prSet presAssocID="{CD735C52-5F49-4C30-BD30-1346D7CB65A4}" presName="Name35" presStyleLbl="parChTrans1D2" presStyleIdx="3" presStyleCnt="4"/>
      <dgm:spPr/>
    </dgm:pt>
    <dgm:pt modelId="{77EE46AD-F134-49B1-9E82-BCCAA5F163BD}" type="pres">
      <dgm:prSet presAssocID="{5B293AA3-9002-4922-942C-0469CE166B03}" presName="hierRoot2" presStyleCnt="0">
        <dgm:presLayoutVars>
          <dgm:hierBranch/>
        </dgm:presLayoutVars>
      </dgm:prSet>
      <dgm:spPr/>
    </dgm:pt>
    <dgm:pt modelId="{D67F20D4-59D2-4145-B0B8-FAC0573006AE}" type="pres">
      <dgm:prSet presAssocID="{5B293AA3-9002-4922-942C-0469CE166B03}" presName="rootComposite" presStyleCnt="0"/>
      <dgm:spPr/>
    </dgm:pt>
    <dgm:pt modelId="{355F7632-C650-403C-95F6-FA6A1D9C2023}" type="pres">
      <dgm:prSet presAssocID="{5B293AA3-9002-4922-942C-0469CE166B03}" presName="rootText" presStyleLbl="node2" presStyleIdx="3" presStyleCnt="4">
        <dgm:presLayoutVars>
          <dgm:chPref val="3"/>
        </dgm:presLayoutVars>
      </dgm:prSet>
      <dgm:spPr/>
    </dgm:pt>
    <dgm:pt modelId="{8AA0995C-7C1C-44AA-B482-D41ED85E5DC7}" type="pres">
      <dgm:prSet presAssocID="{5B293AA3-9002-4922-942C-0469CE166B03}" presName="rootConnector" presStyleLbl="node2" presStyleIdx="3" presStyleCnt="4"/>
      <dgm:spPr/>
    </dgm:pt>
    <dgm:pt modelId="{7B7E7C12-2DEB-4631-ABEF-4E2C5E2E9DF4}" type="pres">
      <dgm:prSet presAssocID="{5B293AA3-9002-4922-942C-0469CE166B03}" presName="hierChild4" presStyleCnt="0"/>
      <dgm:spPr/>
    </dgm:pt>
    <dgm:pt modelId="{7D6C72D5-92C4-44F1-85E4-5D7F3B37BFB0}" type="pres">
      <dgm:prSet presAssocID="{C8B02BE4-F5C2-4AB8-8D2A-3EE8BE219054}" presName="Name35" presStyleLbl="parChTrans1D3" presStyleIdx="3" presStyleCnt="4"/>
      <dgm:spPr/>
    </dgm:pt>
    <dgm:pt modelId="{CC47050D-2F6A-4A88-9CF4-22E76C328A3E}" type="pres">
      <dgm:prSet presAssocID="{ABB2179E-149B-4B78-B650-E6F6449F9893}" presName="hierRoot2" presStyleCnt="0">
        <dgm:presLayoutVars>
          <dgm:hierBranch val="r"/>
        </dgm:presLayoutVars>
      </dgm:prSet>
      <dgm:spPr/>
    </dgm:pt>
    <dgm:pt modelId="{8CF995C0-0589-4871-87B5-2DE8119C8F76}" type="pres">
      <dgm:prSet presAssocID="{ABB2179E-149B-4B78-B650-E6F6449F9893}" presName="rootComposite" presStyleCnt="0"/>
      <dgm:spPr/>
    </dgm:pt>
    <dgm:pt modelId="{642D9AA4-C9E8-48BB-BD3A-6885C57C3B0C}" type="pres">
      <dgm:prSet presAssocID="{ABB2179E-149B-4B78-B650-E6F6449F9893}" presName="rootText" presStyleLbl="node3" presStyleIdx="3" presStyleCnt="4">
        <dgm:presLayoutVars>
          <dgm:chPref val="3"/>
        </dgm:presLayoutVars>
      </dgm:prSet>
      <dgm:spPr/>
    </dgm:pt>
    <dgm:pt modelId="{A3A9A324-7A6E-4C09-B5DF-C84025FA3464}" type="pres">
      <dgm:prSet presAssocID="{ABB2179E-149B-4B78-B650-E6F6449F9893}" presName="rootConnector" presStyleLbl="node3" presStyleIdx="3" presStyleCnt="4"/>
      <dgm:spPr/>
    </dgm:pt>
    <dgm:pt modelId="{66501368-9C94-4F4F-8276-758E88BC156A}" type="pres">
      <dgm:prSet presAssocID="{ABB2179E-149B-4B78-B650-E6F6449F9893}" presName="hierChild4" presStyleCnt="0"/>
      <dgm:spPr/>
    </dgm:pt>
    <dgm:pt modelId="{6CC31D6D-8852-4E1B-952B-945704592532}" type="pres">
      <dgm:prSet presAssocID="{ABB2179E-149B-4B78-B650-E6F6449F9893}" presName="hierChild5" presStyleCnt="0"/>
      <dgm:spPr/>
    </dgm:pt>
    <dgm:pt modelId="{63C4297B-4E9F-4F08-AA71-20175046F071}" type="pres">
      <dgm:prSet presAssocID="{5B293AA3-9002-4922-942C-0469CE166B03}" presName="hierChild5" presStyleCnt="0"/>
      <dgm:spPr/>
    </dgm:pt>
    <dgm:pt modelId="{13B3B14B-56BA-456C-B4DE-7AE08BF4075A}" type="pres">
      <dgm:prSet presAssocID="{81DB60FE-C96F-4DAC-A141-240C08072C98}" presName="hierChild3" presStyleCnt="0"/>
      <dgm:spPr/>
    </dgm:pt>
  </dgm:ptLst>
  <dgm:cxnLst>
    <dgm:cxn modelId="{01E9DD03-1821-432D-8DFA-288F0399FB84}" type="presOf" srcId="{90037E3F-4E8D-4B2A-8619-B9D12EDCF90E}" destId="{E2670739-A67C-4282-884F-E3C660E5F458}" srcOrd="0" destOrd="0" presId="urn:microsoft.com/office/officeart/2005/8/layout/orgChart1"/>
    <dgm:cxn modelId="{0335D108-BADF-42B4-AAEF-1FB4C97C3278}" type="presOf" srcId="{7FB4CF11-B3E0-49C9-8C44-BFAA82F5087E}" destId="{1F3295E2-6BA8-4D85-AC16-AE497A52AEF1}" srcOrd="0" destOrd="0" presId="urn:microsoft.com/office/officeart/2005/8/layout/orgChart1"/>
    <dgm:cxn modelId="{04D94609-3F82-4E82-A9F2-56F497CB42BA}" srcId="{D5FB2914-B8A9-4D8C-9132-B4CD8034381E}" destId="{7FB4CF11-B3E0-49C9-8C44-BFAA82F5087E}" srcOrd="0" destOrd="0" parTransId="{B200CA6A-0088-4690-9BEF-B9743F50B930}" sibTransId="{2BB5FAA4-44E8-4732-BEF3-FB1CCD810B0D}"/>
    <dgm:cxn modelId="{DC3CB012-B504-4204-BDFD-CA98FE4370C9}" srcId="{81DB60FE-C96F-4DAC-A141-240C08072C98}" destId="{5B293AA3-9002-4922-942C-0469CE166B03}" srcOrd="3" destOrd="0" parTransId="{CD735C52-5F49-4C30-BD30-1346D7CB65A4}" sibTransId="{CB4EE9B2-DC00-4AA3-AD47-E96D376CDC7C}"/>
    <dgm:cxn modelId="{711EA116-ED15-4BB5-8589-A4CE21FEE146}" srcId="{65D90F00-20FB-4277-A0B4-4F8A14A455CF}" destId="{7C254729-37B1-475C-B625-9DDE4906117C}" srcOrd="0" destOrd="0" parTransId="{36438782-F362-439D-85A6-5BE5DA935790}" sibTransId="{A0C18C0E-6D68-43D2-A4EE-09B937CD16DC}"/>
    <dgm:cxn modelId="{3F476819-85F4-4BAE-A426-48E89ED22042}" type="presOf" srcId="{ABB2179E-149B-4B78-B650-E6F6449F9893}" destId="{642D9AA4-C9E8-48BB-BD3A-6885C57C3B0C}" srcOrd="0" destOrd="0" presId="urn:microsoft.com/office/officeart/2005/8/layout/orgChart1"/>
    <dgm:cxn modelId="{FA617919-B1EF-4B66-8B33-6D56AF359536}" type="presOf" srcId="{D5FB2914-B8A9-4D8C-9132-B4CD8034381E}" destId="{306B0003-B516-45A5-A9F9-973B63F9968D}" srcOrd="0" destOrd="0" presId="urn:microsoft.com/office/officeart/2005/8/layout/orgChart1"/>
    <dgm:cxn modelId="{C155981D-8E58-4367-B296-70F34C30EA64}" type="presOf" srcId="{F18398D2-2A3C-4E28-83B6-D5DCDA31D39B}" destId="{1448BA1A-81FA-4D49-9328-971CD0B641D1}" srcOrd="0" destOrd="0" presId="urn:microsoft.com/office/officeart/2005/8/layout/orgChart1"/>
    <dgm:cxn modelId="{CC69CB20-3EF7-4F09-8370-9DDC2EADAA42}" type="presOf" srcId="{CD735C52-5F49-4C30-BD30-1346D7CB65A4}" destId="{35897C33-2A67-42A2-97E1-B6C872FBD8AE}" srcOrd="0" destOrd="0" presId="urn:microsoft.com/office/officeart/2005/8/layout/orgChart1"/>
    <dgm:cxn modelId="{223CD423-4561-430F-A0C4-BB5A49BDBB15}" type="presOf" srcId="{4C2CB34B-2839-478A-B319-9158FABEB5BC}" destId="{7AA7FB6C-2F5D-42E1-AB2E-FFADDBCA93E0}" srcOrd="0" destOrd="0" presId="urn:microsoft.com/office/officeart/2005/8/layout/orgChart1"/>
    <dgm:cxn modelId="{03A6DF23-0F0A-40FF-A8FB-BC6AE6E9B126}" srcId="{5B293AA3-9002-4922-942C-0469CE166B03}" destId="{ABB2179E-149B-4B78-B650-E6F6449F9893}" srcOrd="0" destOrd="0" parTransId="{C8B02BE4-F5C2-4AB8-8D2A-3EE8BE219054}" sibTransId="{F17EAE25-8A80-4301-8047-730246E84FD1}"/>
    <dgm:cxn modelId="{CBC7C05B-F5A3-417F-B695-3F0F6C08FD48}" type="presOf" srcId="{97972ED6-ACB0-442E-901B-5FAE2256053F}" destId="{F2A89058-9D0C-4462-99FD-E81B58ACF766}" srcOrd="0" destOrd="0" presId="urn:microsoft.com/office/officeart/2005/8/layout/orgChart1"/>
    <dgm:cxn modelId="{4DAC035C-071E-4F0C-8153-671A0C212343}" type="presOf" srcId="{7C254729-37B1-475C-B625-9DDE4906117C}" destId="{92A95183-81D1-4871-AB6B-BC81FADD0A2E}" srcOrd="0" destOrd="0" presId="urn:microsoft.com/office/officeart/2005/8/layout/orgChart1"/>
    <dgm:cxn modelId="{99D61848-BEA3-469A-AFA6-6C69ABD87FF9}" srcId="{81DB60FE-C96F-4DAC-A141-240C08072C98}" destId="{90037E3F-4E8D-4B2A-8619-B9D12EDCF90E}" srcOrd="2" destOrd="0" parTransId="{24008592-2568-4C65-B3A8-F46846B32BE0}" sibTransId="{52FAE4F6-713F-4D6E-B420-67D1E340C70F}"/>
    <dgm:cxn modelId="{1EAD3870-92E3-4982-92CB-D07CF44FF60D}" srcId="{90037E3F-4E8D-4B2A-8619-B9D12EDCF90E}" destId="{0DFBC919-46F5-4223-BF0A-FCA3E07B1252}" srcOrd="0" destOrd="0" parTransId="{4C2CB34B-2839-478A-B319-9158FABEB5BC}" sibTransId="{E6D121DF-BE54-439C-A700-E6248CC0C4B6}"/>
    <dgm:cxn modelId="{A9EAB554-BC5F-4C3B-B7FA-7203FA326493}" type="presOf" srcId="{ABB2179E-149B-4B78-B650-E6F6449F9893}" destId="{A3A9A324-7A6E-4C09-B5DF-C84025FA3464}" srcOrd="1" destOrd="0" presId="urn:microsoft.com/office/officeart/2005/8/layout/orgChart1"/>
    <dgm:cxn modelId="{7A255E7F-7116-4663-99E6-1DF6B66B372E}" srcId="{81DB60FE-C96F-4DAC-A141-240C08072C98}" destId="{65D90F00-20FB-4277-A0B4-4F8A14A455CF}" srcOrd="1" destOrd="0" parTransId="{97972ED6-ACB0-442E-901B-5FAE2256053F}" sibTransId="{5FC4BC05-37FA-4B97-A9BE-87E2AC31E5C3}"/>
    <dgm:cxn modelId="{AF631287-5350-4710-8BB6-CAE9AD6A85D4}" type="presOf" srcId="{C8B02BE4-F5C2-4AB8-8D2A-3EE8BE219054}" destId="{7D6C72D5-92C4-44F1-85E4-5D7F3B37BFB0}" srcOrd="0" destOrd="0" presId="urn:microsoft.com/office/officeart/2005/8/layout/orgChart1"/>
    <dgm:cxn modelId="{51B6F689-74EC-467C-A548-B4FB8B332B68}" type="presOf" srcId="{5B293AA3-9002-4922-942C-0469CE166B03}" destId="{355F7632-C650-403C-95F6-FA6A1D9C2023}" srcOrd="0" destOrd="0" presId="urn:microsoft.com/office/officeart/2005/8/layout/orgChart1"/>
    <dgm:cxn modelId="{6057E39C-C437-4685-B60D-880BF9E7A5C7}" type="presOf" srcId="{65D90F00-20FB-4277-A0B4-4F8A14A455CF}" destId="{E1FD82C4-8B08-42E2-A30F-9FAD172B60AF}" srcOrd="0" destOrd="0" presId="urn:microsoft.com/office/officeart/2005/8/layout/orgChart1"/>
    <dgm:cxn modelId="{978B78A6-1345-4E3D-952E-E0C5018C90AC}" type="presOf" srcId="{90037E3F-4E8D-4B2A-8619-B9D12EDCF90E}" destId="{D70DBF84-A098-4736-B7BE-F45CDA1C0624}" srcOrd="1" destOrd="0" presId="urn:microsoft.com/office/officeart/2005/8/layout/orgChart1"/>
    <dgm:cxn modelId="{1D4229AA-9BED-4B12-8D37-C5218DD3DAB5}" type="presOf" srcId="{55B53D3E-6F88-4C40-9EB4-B67C63F67D6A}" destId="{22A0E880-9560-4401-8BD5-C63B12D7F680}" srcOrd="0" destOrd="0" presId="urn:microsoft.com/office/officeart/2005/8/layout/orgChart1"/>
    <dgm:cxn modelId="{5D21C9AC-652F-4141-88A5-E18C6154833E}" type="presOf" srcId="{7C254729-37B1-475C-B625-9DDE4906117C}" destId="{3BB40B8F-B144-44A4-AAB6-9FE524F08959}" srcOrd="1" destOrd="0" presId="urn:microsoft.com/office/officeart/2005/8/layout/orgChart1"/>
    <dgm:cxn modelId="{8A2D15B5-49A9-4E54-AC02-8CE003CADA63}" type="presOf" srcId="{24008592-2568-4C65-B3A8-F46846B32BE0}" destId="{DA6A2799-A8AA-41FF-8EDF-133E3FF10512}" srcOrd="0" destOrd="0" presId="urn:microsoft.com/office/officeart/2005/8/layout/orgChart1"/>
    <dgm:cxn modelId="{607A32C5-D080-4F32-9906-4789432DCA85}" type="presOf" srcId="{0DFBC919-46F5-4223-BF0A-FCA3E07B1252}" destId="{0B739B68-3EC3-483E-A88E-18885843BD32}" srcOrd="1" destOrd="0" presId="urn:microsoft.com/office/officeart/2005/8/layout/orgChart1"/>
    <dgm:cxn modelId="{04F016C7-8AC0-4285-91C5-75F1010C70C6}" type="presOf" srcId="{36438782-F362-439D-85A6-5BE5DA935790}" destId="{6C15A7B9-E551-4FF0-AFC7-86816FD563E8}" srcOrd="0" destOrd="0" presId="urn:microsoft.com/office/officeart/2005/8/layout/orgChart1"/>
    <dgm:cxn modelId="{1281DBCB-060F-45F1-9C45-D107B98717E3}" type="presOf" srcId="{65D90F00-20FB-4277-A0B4-4F8A14A455CF}" destId="{CF53886F-4CA1-4F1D-8D45-FD3334D7C555}" srcOrd="1" destOrd="0" presId="urn:microsoft.com/office/officeart/2005/8/layout/orgChart1"/>
    <dgm:cxn modelId="{9EC6E6CE-2FB2-4A0E-8CB4-804DA9907C4E}" type="presOf" srcId="{81DB60FE-C96F-4DAC-A141-240C08072C98}" destId="{E58813B8-C337-4269-86F6-A15E2479D25A}" srcOrd="0" destOrd="0" presId="urn:microsoft.com/office/officeart/2005/8/layout/orgChart1"/>
    <dgm:cxn modelId="{2A035AD7-2221-4F81-8A2D-76123C57ED3A}" srcId="{81DB60FE-C96F-4DAC-A141-240C08072C98}" destId="{D5FB2914-B8A9-4D8C-9132-B4CD8034381E}" srcOrd="0" destOrd="0" parTransId="{F18398D2-2A3C-4E28-83B6-D5DCDA31D39B}" sibTransId="{58B975E2-DDCB-4D82-A698-DAF48309385F}"/>
    <dgm:cxn modelId="{7AAE8ED8-9517-4BEF-8C60-8D4AF9AB1AFC}" type="presOf" srcId="{81DB60FE-C96F-4DAC-A141-240C08072C98}" destId="{B75C940B-8525-4264-B489-5AFF1F2C57DC}" srcOrd="1" destOrd="0" presId="urn:microsoft.com/office/officeart/2005/8/layout/orgChart1"/>
    <dgm:cxn modelId="{F6A994D8-4ADB-48CA-AA1A-141E9370DFD3}" type="presOf" srcId="{B200CA6A-0088-4690-9BEF-B9743F50B930}" destId="{38C39D10-FC46-45B3-B747-7F9533FE4AC5}" srcOrd="0" destOrd="0" presId="urn:microsoft.com/office/officeart/2005/8/layout/orgChart1"/>
    <dgm:cxn modelId="{627F0FD9-FB70-43EF-9096-DF2C6798AAD6}" type="presOf" srcId="{7FB4CF11-B3E0-49C9-8C44-BFAA82F5087E}" destId="{848C5575-B277-46BD-85C2-BBA5BB0EB6C7}" srcOrd="1" destOrd="0" presId="urn:microsoft.com/office/officeart/2005/8/layout/orgChart1"/>
    <dgm:cxn modelId="{5826D7E4-96DF-4A52-B435-BBA11EC6A305}" type="presOf" srcId="{5B293AA3-9002-4922-942C-0469CE166B03}" destId="{8AA0995C-7C1C-44AA-B482-D41ED85E5DC7}" srcOrd="1" destOrd="0" presId="urn:microsoft.com/office/officeart/2005/8/layout/orgChart1"/>
    <dgm:cxn modelId="{12ABCEE6-12D0-4C9D-AEB4-C98E42210243}" type="presOf" srcId="{D5FB2914-B8A9-4D8C-9132-B4CD8034381E}" destId="{38CF951D-D258-4F25-8551-A1B31DB335AF}" srcOrd="1" destOrd="0" presId="urn:microsoft.com/office/officeart/2005/8/layout/orgChart1"/>
    <dgm:cxn modelId="{AA0645E7-E7C4-4719-BE16-9E8390754D4D}" type="presOf" srcId="{0DFBC919-46F5-4223-BF0A-FCA3E07B1252}" destId="{30A7191E-3BAE-4944-9BB3-B2F618126440}" srcOrd="0" destOrd="0" presId="urn:microsoft.com/office/officeart/2005/8/layout/orgChart1"/>
    <dgm:cxn modelId="{AE1BF3FD-D3A7-4CCF-87CD-BFCA3A906F50}" srcId="{55B53D3E-6F88-4C40-9EB4-B67C63F67D6A}" destId="{81DB60FE-C96F-4DAC-A141-240C08072C98}" srcOrd="0" destOrd="0" parTransId="{D697B01D-624F-403F-AFA0-DE9CEB94BC6E}" sibTransId="{756F8BAC-21A7-4674-B41B-1DB1B38EAC6C}"/>
    <dgm:cxn modelId="{676CFDD7-64B2-405A-81D5-2D9440A828D3}" type="presParOf" srcId="{22A0E880-9560-4401-8BD5-C63B12D7F680}" destId="{CF688C70-7054-4723-972A-CADB77D7CED1}" srcOrd="0" destOrd="0" presId="urn:microsoft.com/office/officeart/2005/8/layout/orgChart1"/>
    <dgm:cxn modelId="{63F55D5C-5AA0-4E97-AD9F-F062B9B0A640}" type="presParOf" srcId="{CF688C70-7054-4723-972A-CADB77D7CED1}" destId="{0A83B965-2E4F-4C42-A838-FCDF5EEE1002}" srcOrd="0" destOrd="0" presId="urn:microsoft.com/office/officeart/2005/8/layout/orgChart1"/>
    <dgm:cxn modelId="{A77CFC6A-CF83-4A12-A513-B748FE821D40}" type="presParOf" srcId="{0A83B965-2E4F-4C42-A838-FCDF5EEE1002}" destId="{E58813B8-C337-4269-86F6-A15E2479D25A}" srcOrd="0" destOrd="0" presId="urn:microsoft.com/office/officeart/2005/8/layout/orgChart1"/>
    <dgm:cxn modelId="{038374A0-2A95-429F-9BBD-D5D9A70C2B13}" type="presParOf" srcId="{0A83B965-2E4F-4C42-A838-FCDF5EEE1002}" destId="{B75C940B-8525-4264-B489-5AFF1F2C57DC}" srcOrd="1" destOrd="0" presId="urn:microsoft.com/office/officeart/2005/8/layout/orgChart1"/>
    <dgm:cxn modelId="{F03CFD3C-25AE-4BD7-9775-A35F911C1234}" type="presParOf" srcId="{CF688C70-7054-4723-972A-CADB77D7CED1}" destId="{D4B1249B-B4DA-4693-B517-FDF72FBC9589}" srcOrd="1" destOrd="0" presId="urn:microsoft.com/office/officeart/2005/8/layout/orgChart1"/>
    <dgm:cxn modelId="{E38F7EC4-E745-49F8-9E64-4B2390671A39}" type="presParOf" srcId="{D4B1249B-B4DA-4693-B517-FDF72FBC9589}" destId="{1448BA1A-81FA-4D49-9328-971CD0B641D1}" srcOrd="0" destOrd="0" presId="urn:microsoft.com/office/officeart/2005/8/layout/orgChart1"/>
    <dgm:cxn modelId="{3EEC3182-5160-48A3-9127-9C05DA90BDBB}" type="presParOf" srcId="{D4B1249B-B4DA-4693-B517-FDF72FBC9589}" destId="{A640DD2C-06E8-4671-9079-38AEC7CA22FB}" srcOrd="1" destOrd="0" presId="urn:microsoft.com/office/officeart/2005/8/layout/orgChart1"/>
    <dgm:cxn modelId="{CFC00C77-77E4-4764-997D-B2D6F5C3C466}" type="presParOf" srcId="{A640DD2C-06E8-4671-9079-38AEC7CA22FB}" destId="{9385AE5A-F383-48C5-B580-37B2D7DE584D}" srcOrd="0" destOrd="0" presId="urn:microsoft.com/office/officeart/2005/8/layout/orgChart1"/>
    <dgm:cxn modelId="{4CD1F534-8D1D-4794-BEEA-7DE113E727E2}" type="presParOf" srcId="{9385AE5A-F383-48C5-B580-37B2D7DE584D}" destId="{306B0003-B516-45A5-A9F9-973B63F9968D}" srcOrd="0" destOrd="0" presId="urn:microsoft.com/office/officeart/2005/8/layout/orgChart1"/>
    <dgm:cxn modelId="{EB65252C-DF5C-41D8-9DF8-E2BAD895C257}" type="presParOf" srcId="{9385AE5A-F383-48C5-B580-37B2D7DE584D}" destId="{38CF951D-D258-4F25-8551-A1B31DB335AF}" srcOrd="1" destOrd="0" presId="urn:microsoft.com/office/officeart/2005/8/layout/orgChart1"/>
    <dgm:cxn modelId="{FB13E71A-3561-450F-BB47-B68AB7D6F85A}" type="presParOf" srcId="{A640DD2C-06E8-4671-9079-38AEC7CA22FB}" destId="{68BB1BC4-3289-43B7-98BA-FE09AFF3EFFD}" srcOrd="1" destOrd="0" presId="urn:microsoft.com/office/officeart/2005/8/layout/orgChart1"/>
    <dgm:cxn modelId="{A4A9F4AA-FFFE-4F1C-BC28-6C192EA8CC09}" type="presParOf" srcId="{68BB1BC4-3289-43B7-98BA-FE09AFF3EFFD}" destId="{38C39D10-FC46-45B3-B747-7F9533FE4AC5}" srcOrd="0" destOrd="0" presId="urn:microsoft.com/office/officeart/2005/8/layout/orgChart1"/>
    <dgm:cxn modelId="{D4E19B10-AAB1-485E-9881-CF29B4A68E5B}" type="presParOf" srcId="{68BB1BC4-3289-43B7-98BA-FE09AFF3EFFD}" destId="{05679A44-C7AC-45F1-93C7-ADB8AC3453ED}" srcOrd="1" destOrd="0" presId="urn:microsoft.com/office/officeart/2005/8/layout/orgChart1"/>
    <dgm:cxn modelId="{DB6FBEC4-380C-4273-8758-CA317B1A6087}" type="presParOf" srcId="{05679A44-C7AC-45F1-93C7-ADB8AC3453ED}" destId="{716432B4-7A1B-458E-8155-F0478588DC12}" srcOrd="0" destOrd="0" presId="urn:microsoft.com/office/officeart/2005/8/layout/orgChart1"/>
    <dgm:cxn modelId="{A17B700D-D3D2-470A-B029-07916CB1E02D}" type="presParOf" srcId="{716432B4-7A1B-458E-8155-F0478588DC12}" destId="{1F3295E2-6BA8-4D85-AC16-AE497A52AEF1}" srcOrd="0" destOrd="0" presId="urn:microsoft.com/office/officeart/2005/8/layout/orgChart1"/>
    <dgm:cxn modelId="{2E9F9953-1DA3-45E8-9365-B91A136284DD}" type="presParOf" srcId="{716432B4-7A1B-458E-8155-F0478588DC12}" destId="{848C5575-B277-46BD-85C2-BBA5BB0EB6C7}" srcOrd="1" destOrd="0" presId="urn:microsoft.com/office/officeart/2005/8/layout/orgChart1"/>
    <dgm:cxn modelId="{45F118EB-4431-4D46-87C2-887F838E5A2F}" type="presParOf" srcId="{05679A44-C7AC-45F1-93C7-ADB8AC3453ED}" destId="{532A266A-15D8-405F-A72C-8F870480818C}" srcOrd="1" destOrd="0" presId="urn:microsoft.com/office/officeart/2005/8/layout/orgChart1"/>
    <dgm:cxn modelId="{60E7955A-F012-4EEE-BE43-8437C01C5DA3}" type="presParOf" srcId="{05679A44-C7AC-45F1-93C7-ADB8AC3453ED}" destId="{0AF0EA60-7F9E-407B-AA76-81995DD4F1FD}" srcOrd="2" destOrd="0" presId="urn:microsoft.com/office/officeart/2005/8/layout/orgChart1"/>
    <dgm:cxn modelId="{34A556D0-345D-4307-A82A-AD207C9EE519}" type="presParOf" srcId="{A640DD2C-06E8-4671-9079-38AEC7CA22FB}" destId="{4530AAA5-9E8C-4A66-BE5C-3493AD81B836}" srcOrd="2" destOrd="0" presId="urn:microsoft.com/office/officeart/2005/8/layout/orgChart1"/>
    <dgm:cxn modelId="{E9A4844A-B5CB-4F97-85DB-408ACAA1C80C}" type="presParOf" srcId="{D4B1249B-B4DA-4693-B517-FDF72FBC9589}" destId="{F2A89058-9D0C-4462-99FD-E81B58ACF766}" srcOrd="2" destOrd="0" presId="urn:microsoft.com/office/officeart/2005/8/layout/orgChart1"/>
    <dgm:cxn modelId="{7D98A33D-3263-42AA-8721-EFF760472306}" type="presParOf" srcId="{D4B1249B-B4DA-4693-B517-FDF72FBC9589}" destId="{3FEF2E35-6A4D-457C-B1DE-5A3A466113C2}" srcOrd="3" destOrd="0" presId="urn:microsoft.com/office/officeart/2005/8/layout/orgChart1"/>
    <dgm:cxn modelId="{67156A12-EC92-4C5C-AD6B-2ECC682DD9A7}" type="presParOf" srcId="{3FEF2E35-6A4D-457C-B1DE-5A3A466113C2}" destId="{7C4389F5-33A3-416F-8FF5-B3D936E65C1F}" srcOrd="0" destOrd="0" presId="urn:microsoft.com/office/officeart/2005/8/layout/orgChart1"/>
    <dgm:cxn modelId="{DAFF2788-D4BD-4E09-B0A2-97A7230C7F94}" type="presParOf" srcId="{7C4389F5-33A3-416F-8FF5-B3D936E65C1F}" destId="{E1FD82C4-8B08-42E2-A30F-9FAD172B60AF}" srcOrd="0" destOrd="0" presId="urn:microsoft.com/office/officeart/2005/8/layout/orgChart1"/>
    <dgm:cxn modelId="{6EA2D220-253E-4576-AD2A-98090EE33F02}" type="presParOf" srcId="{7C4389F5-33A3-416F-8FF5-B3D936E65C1F}" destId="{CF53886F-4CA1-4F1D-8D45-FD3334D7C555}" srcOrd="1" destOrd="0" presId="urn:microsoft.com/office/officeart/2005/8/layout/orgChart1"/>
    <dgm:cxn modelId="{7111A01E-481A-4E69-BBEA-F072400FE970}" type="presParOf" srcId="{3FEF2E35-6A4D-457C-B1DE-5A3A466113C2}" destId="{3B7A3854-0EA8-4D4E-885A-41399610FD5F}" srcOrd="1" destOrd="0" presId="urn:microsoft.com/office/officeart/2005/8/layout/orgChart1"/>
    <dgm:cxn modelId="{6A3834BD-81DE-446D-A2FB-8FB6801CBCDE}" type="presParOf" srcId="{3B7A3854-0EA8-4D4E-885A-41399610FD5F}" destId="{6C15A7B9-E551-4FF0-AFC7-86816FD563E8}" srcOrd="0" destOrd="0" presId="urn:microsoft.com/office/officeart/2005/8/layout/orgChart1"/>
    <dgm:cxn modelId="{0B90937B-E61C-452A-A387-A33D80C41E1A}" type="presParOf" srcId="{3B7A3854-0EA8-4D4E-885A-41399610FD5F}" destId="{0AE72DC4-6070-42C5-85E0-067B68A2D73B}" srcOrd="1" destOrd="0" presId="urn:microsoft.com/office/officeart/2005/8/layout/orgChart1"/>
    <dgm:cxn modelId="{83D35264-966A-4925-B58E-AC5D36848818}" type="presParOf" srcId="{0AE72DC4-6070-42C5-85E0-067B68A2D73B}" destId="{638FE899-2479-4141-B7AC-129F8A8349CC}" srcOrd="0" destOrd="0" presId="urn:microsoft.com/office/officeart/2005/8/layout/orgChart1"/>
    <dgm:cxn modelId="{5741F81F-2D6B-4399-AC08-51A825E59D40}" type="presParOf" srcId="{638FE899-2479-4141-B7AC-129F8A8349CC}" destId="{92A95183-81D1-4871-AB6B-BC81FADD0A2E}" srcOrd="0" destOrd="0" presId="urn:microsoft.com/office/officeart/2005/8/layout/orgChart1"/>
    <dgm:cxn modelId="{7D91A3A4-F1B6-4329-94FC-DC2F56EB1116}" type="presParOf" srcId="{638FE899-2479-4141-B7AC-129F8A8349CC}" destId="{3BB40B8F-B144-44A4-AAB6-9FE524F08959}" srcOrd="1" destOrd="0" presId="urn:microsoft.com/office/officeart/2005/8/layout/orgChart1"/>
    <dgm:cxn modelId="{206201B1-7DDA-4009-93EA-F61EF360BD74}" type="presParOf" srcId="{0AE72DC4-6070-42C5-85E0-067B68A2D73B}" destId="{E9C44F70-2A43-4768-8791-381A52787691}" srcOrd="1" destOrd="0" presId="urn:microsoft.com/office/officeart/2005/8/layout/orgChart1"/>
    <dgm:cxn modelId="{D9605A75-60A2-45A2-9CBC-F6DEEFAE123E}" type="presParOf" srcId="{0AE72DC4-6070-42C5-85E0-067B68A2D73B}" destId="{5D1D21FF-21F7-4BD4-BDDD-A4C574519025}" srcOrd="2" destOrd="0" presId="urn:microsoft.com/office/officeart/2005/8/layout/orgChart1"/>
    <dgm:cxn modelId="{DA9546C5-FAA0-40D7-8999-E337F74D111F}" type="presParOf" srcId="{3FEF2E35-6A4D-457C-B1DE-5A3A466113C2}" destId="{49644E06-AF09-4095-BEE6-2D43D07CB8EB}" srcOrd="2" destOrd="0" presId="urn:microsoft.com/office/officeart/2005/8/layout/orgChart1"/>
    <dgm:cxn modelId="{4D2A01A0-72D0-4875-8D20-71D302D98336}" type="presParOf" srcId="{D4B1249B-B4DA-4693-B517-FDF72FBC9589}" destId="{DA6A2799-A8AA-41FF-8EDF-133E3FF10512}" srcOrd="4" destOrd="0" presId="urn:microsoft.com/office/officeart/2005/8/layout/orgChart1"/>
    <dgm:cxn modelId="{7C8CCAE4-6BFD-4A45-BC58-395D5BA9E0D9}" type="presParOf" srcId="{D4B1249B-B4DA-4693-B517-FDF72FBC9589}" destId="{19C06C35-E4D5-4124-A289-7E2A6E053222}" srcOrd="5" destOrd="0" presId="urn:microsoft.com/office/officeart/2005/8/layout/orgChart1"/>
    <dgm:cxn modelId="{9D476E08-6E9A-41F8-B20C-C09B94419E13}" type="presParOf" srcId="{19C06C35-E4D5-4124-A289-7E2A6E053222}" destId="{5E0BD1F7-6954-4C6D-842B-2D9A2B14E1D6}" srcOrd="0" destOrd="0" presId="urn:microsoft.com/office/officeart/2005/8/layout/orgChart1"/>
    <dgm:cxn modelId="{F9C3DC37-7B29-4723-88D4-957D819DFBD0}" type="presParOf" srcId="{5E0BD1F7-6954-4C6D-842B-2D9A2B14E1D6}" destId="{E2670739-A67C-4282-884F-E3C660E5F458}" srcOrd="0" destOrd="0" presId="urn:microsoft.com/office/officeart/2005/8/layout/orgChart1"/>
    <dgm:cxn modelId="{8792D9F2-9005-40FB-A211-08758D28C8DD}" type="presParOf" srcId="{5E0BD1F7-6954-4C6D-842B-2D9A2B14E1D6}" destId="{D70DBF84-A098-4736-B7BE-F45CDA1C0624}" srcOrd="1" destOrd="0" presId="urn:microsoft.com/office/officeart/2005/8/layout/orgChart1"/>
    <dgm:cxn modelId="{52923C3D-6A99-4E56-AC6E-983944503042}" type="presParOf" srcId="{19C06C35-E4D5-4124-A289-7E2A6E053222}" destId="{4492798B-FD99-444A-A30B-87F5F16D91E7}" srcOrd="1" destOrd="0" presId="urn:microsoft.com/office/officeart/2005/8/layout/orgChart1"/>
    <dgm:cxn modelId="{9A1C4747-E614-48CE-B5C7-23DD55CD8CDE}" type="presParOf" srcId="{4492798B-FD99-444A-A30B-87F5F16D91E7}" destId="{7AA7FB6C-2F5D-42E1-AB2E-FFADDBCA93E0}" srcOrd="0" destOrd="0" presId="urn:microsoft.com/office/officeart/2005/8/layout/orgChart1"/>
    <dgm:cxn modelId="{5ECB825A-063D-469E-8416-EECD86E5C501}" type="presParOf" srcId="{4492798B-FD99-444A-A30B-87F5F16D91E7}" destId="{3D6888BE-1B1D-46F3-BBC6-D8E56A072A1D}" srcOrd="1" destOrd="0" presId="urn:microsoft.com/office/officeart/2005/8/layout/orgChart1"/>
    <dgm:cxn modelId="{AA484E0D-A22B-46E4-B877-213C4414C59F}" type="presParOf" srcId="{3D6888BE-1B1D-46F3-BBC6-D8E56A072A1D}" destId="{19A00D4B-9926-4B9D-AC9C-485746C97B7B}" srcOrd="0" destOrd="0" presId="urn:microsoft.com/office/officeart/2005/8/layout/orgChart1"/>
    <dgm:cxn modelId="{3C794BED-CA08-41C5-8184-10E05C4C4D65}" type="presParOf" srcId="{19A00D4B-9926-4B9D-AC9C-485746C97B7B}" destId="{30A7191E-3BAE-4944-9BB3-B2F618126440}" srcOrd="0" destOrd="0" presId="urn:microsoft.com/office/officeart/2005/8/layout/orgChart1"/>
    <dgm:cxn modelId="{9A6FEFA3-A3EC-4488-BBC9-F93FDA1CF71F}" type="presParOf" srcId="{19A00D4B-9926-4B9D-AC9C-485746C97B7B}" destId="{0B739B68-3EC3-483E-A88E-18885843BD32}" srcOrd="1" destOrd="0" presId="urn:microsoft.com/office/officeart/2005/8/layout/orgChart1"/>
    <dgm:cxn modelId="{F19FF050-6663-41CD-8E1A-9A4443A39B41}" type="presParOf" srcId="{3D6888BE-1B1D-46F3-BBC6-D8E56A072A1D}" destId="{7AD831B4-6B21-4972-8E24-E3B915429F85}" srcOrd="1" destOrd="0" presId="urn:microsoft.com/office/officeart/2005/8/layout/orgChart1"/>
    <dgm:cxn modelId="{82B5E708-7114-4B2E-88EE-B74BAD97C1B0}" type="presParOf" srcId="{3D6888BE-1B1D-46F3-BBC6-D8E56A072A1D}" destId="{76A8E019-EAFA-4AE8-AB8D-470FEAEEE3F1}" srcOrd="2" destOrd="0" presId="urn:microsoft.com/office/officeart/2005/8/layout/orgChart1"/>
    <dgm:cxn modelId="{A987EEE8-C23E-4914-B3E5-45DD0D951C51}" type="presParOf" srcId="{19C06C35-E4D5-4124-A289-7E2A6E053222}" destId="{61EC998E-0EA6-4CE6-8010-D96169A66487}" srcOrd="2" destOrd="0" presId="urn:microsoft.com/office/officeart/2005/8/layout/orgChart1"/>
    <dgm:cxn modelId="{B43104ED-7B46-4A8F-B4D5-F800E728A8C9}" type="presParOf" srcId="{D4B1249B-B4DA-4693-B517-FDF72FBC9589}" destId="{35897C33-2A67-42A2-97E1-B6C872FBD8AE}" srcOrd="6" destOrd="0" presId="urn:microsoft.com/office/officeart/2005/8/layout/orgChart1"/>
    <dgm:cxn modelId="{56C496B2-A100-4B92-B8ED-42DDAB2C4594}" type="presParOf" srcId="{D4B1249B-B4DA-4693-B517-FDF72FBC9589}" destId="{77EE46AD-F134-49B1-9E82-BCCAA5F163BD}" srcOrd="7" destOrd="0" presId="urn:microsoft.com/office/officeart/2005/8/layout/orgChart1"/>
    <dgm:cxn modelId="{BEE5E383-E93A-4FEE-9DBB-36CA39B8AC7E}" type="presParOf" srcId="{77EE46AD-F134-49B1-9E82-BCCAA5F163BD}" destId="{D67F20D4-59D2-4145-B0B8-FAC0573006AE}" srcOrd="0" destOrd="0" presId="urn:microsoft.com/office/officeart/2005/8/layout/orgChart1"/>
    <dgm:cxn modelId="{0A9F182D-1078-4370-BD4A-59FA5E6326D4}" type="presParOf" srcId="{D67F20D4-59D2-4145-B0B8-FAC0573006AE}" destId="{355F7632-C650-403C-95F6-FA6A1D9C2023}" srcOrd="0" destOrd="0" presId="urn:microsoft.com/office/officeart/2005/8/layout/orgChart1"/>
    <dgm:cxn modelId="{1AC24C90-7887-47F1-9F6B-2B698A8F0BC6}" type="presParOf" srcId="{D67F20D4-59D2-4145-B0B8-FAC0573006AE}" destId="{8AA0995C-7C1C-44AA-B482-D41ED85E5DC7}" srcOrd="1" destOrd="0" presId="urn:microsoft.com/office/officeart/2005/8/layout/orgChart1"/>
    <dgm:cxn modelId="{F21752C4-1B5B-4D3C-A590-A2F8B37D8922}" type="presParOf" srcId="{77EE46AD-F134-49B1-9E82-BCCAA5F163BD}" destId="{7B7E7C12-2DEB-4631-ABEF-4E2C5E2E9DF4}" srcOrd="1" destOrd="0" presId="urn:microsoft.com/office/officeart/2005/8/layout/orgChart1"/>
    <dgm:cxn modelId="{34D1C258-89BE-44B8-AAB1-578D229CE2B6}" type="presParOf" srcId="{7B7E7C12-2DEB-4631-ABEF-4E2C5E2E9DF4}" destId="{7D6C72D5-92C4-44F1-85E4-5D7F3B37BFB0}" srcOrd="0" destOrd="0" presId="urn:microsoft.com/office/officeart/2005/8/layout/orgChart1"/>
    <dgm:cxn modelId="{AD52450E-0253-400F-A75F-310C25D3FF1B}" type="presParOf" srcId="{7B7E7C12-2DEB-4631-ABEF-4E2C5E2E9DF4}" destId="{CC47050D-2F6A-4A88-9CF4-22E76C328A3E}" srcOrd="1" destOrd="0" presId="urn:microsoft.com/office/officeart/2005/8/layout/orgChart1"/>
    <dgm:cxn modelId="{BD7399D5-A3DE-4D04-A057-9E6FE9EF23E7}" type="presParOf" srcId="{CC47050D-2F6A-4A88-9CF4-22E76C328A3E}" destId="{8CF995C0-0589-4871-87B5-2DE8119C8F76}" srcOrd="0" destOrd="0" presId="urn:microsoft.com/office/officeart/2005/8/layout/orgChart1"/>
    <dgm:cxn modelId="{6798B82B-09D0-46D1-A693-DD59D356622B}" type="presParOf" srcId="{8CF995C0-0589-4871-87B5-2DE8119C8F76}" destId="{642D9AA4-C9E8-48BB-BD3A-6885C57C3B0C}" srcOrd="0" destOrd="0" presId="urn:microsoft.com/office/officeart/2005/8/layout/orgChart1"/>
    <dgm:cxn modelId="{C126B663-130B-41AE-B2BC-7B2C983E01C4}" type="presParOf" srcId="{8CF995C0-0589-4871-87B5-2DE8119C8F76}" destId="{A3A9A324-7A6E-4C09-B5DF-C84025FA3464}" srcOrd="1" destOrd="0" presId="urn:microsoft.com/office/officeart/2005/8/layout/orgChart1"/>
    <dgm:cxn modelId="{2FB54AC7-4FAA-49E5-BED6-7D8DC98F76FA}" type="presParOf" srcId="{CC47050D-2F6A-4A88-9CF4-22E76C328A3E}" destId="{66501368-9C94-4F4F-8276-758E88BC156A}" srcOrd="1" destOrd="0" presId="urn:microsoft.com/office/officeart/2005/8/layout/orgChart1"/>
    <dgm:cxn modelId="{297D4D7B-A028-4D3A-9CFA-BC9F39F71806}" type="presParOf" srcId="{CC47050D-2F6A-4A88-9CF4-22E76C328A3E}" destId="{6CC31D6D-8852-4E1B-952B-945704592532}" srcOrd="2" destOrd="0" presId="urn:microsoft.com/office/officeart/2005/8/layout/orgChart1"/>
    <dgm:cxn modelId="{6EF2CCA4-5BFA-46FD-8CEB-1F5E71D07A45}" type="presParOf" srcId="{77EE46AD-F134-49B1-9E82-BCCAA5F163BD}" destId="{63C4297B-4E9F-4F08-AA71-20175046F071}" srcOrd="2" destOrd="0" presId="urn:microsoft.com/office/officeart/2005/8/layout/orgChart1"/>
    <dgm:cxn modelId="{67D357FC-3515-41B3-9A90-49B80787EF4C}" type="presParOf" srcId="{CF688C70-7054-4723-972A-CADB77D7CED1}" destId="{13B3B14B-56BA-456C-B4DE-7AE08BF4075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9ABC1-0F18-48D8-AA1B-368C3E132C75}" type="doc">
      <dgm:prSet loTypeId="urn:microsoft.com/office/officeart/2005/8/layout/orgChart1" loCatId="hierarchy" qsTypeId="urn:microsoft.com/office/officeart/2005/8/quickstyle/simple1" qsCatId="simple" csTypeId="urn:microsoft.com/office/officeart/2005/8/colors/accent1_2" csCatId="accent1"/>
      <dgm:spPr/>
    </dgm:pt>
    <dgm:pt modelId="{A4FE7FBF-4C13-4CC6-81B1-7CC7C6A4E28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CORPORATE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MAIN FRAME</a:t>
          </a:r>
          <a:endParaRPr kumimoji="0" lang="en-US" altLang="en-US"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dgm:t>
    </dgm:pt>
    <dgm:pt modelId="{5E1DDF8D-2794-4CB6-A36C-6D784E5B455D}" type="parTrans" cxnId="{D61E7E12-7BD8-4481-86E1-F8D1824A34E8}">
      <dgm:prSet/>
      <dgm:spPr/>
      <dgm:t>
        <a:bodyPr/>
        <a:lstStyle/>
        <a:p>
          <a:endParaRPr lang="en-US"/>
        </a:p>
      </dgm:t>
    </dgm:pt>
    <dgm:pt modelId="{96EBE1AD-A4D7-43F2-B503-1AA92AB54CB6}" type="sibTrans" cxnId="{D61E7E12-7BD8-4481-86E1-F8D1824A34E8}">
      <dgm:prSet/>
      <dgm:spPr/>
      <dgm:t>
        <a:bodyPr/>
        <a:lstStyle/>
        <a:p>
          <a:endParaRPr lang="en-US"/>
        </a:p>
      </dgm:t>
    </dgm:pt>
    <dgm:pt modelId="{9EFEF483-B371-4D74-8453-780C0081C3D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 IBM  AS400</a:t>
          </a:r>
        </a:p>
      </dgm:t>
    </dgm:pt>
    <dgm:pt modelId="{5B52B815-365D-46E7-A97E-88AD0E91C61A}" type="parTrans" cxnId="{8F9B9DF9-FEE8-4D98-BEB8-023B8B5E60DC}">
      <dgm:prSet/>
      <dgm:spPr/>
      <dgm:t>
        <a:bodyPr/>
        <a:lstStyle/>
        <a:p>
          <a:endParaRPr lang="en-US"/>
        </a:p>
      </dgm:t>
    </dgm:pt>
    <dgm:pt modelId="{FB423035-C2C9-416C-B8D3-94D4C58B7BF7}" type="sibTrans" cxnId="{8F9B9DF9-FEE8-4D98-BEB8-023B8B5E60DC}">
      <dgm:prSet/>
      <dgm:spPr/>
      <dgm:t>
        <a:bodyPr/>
        <a:lstStyle/>
        <a:p>
          <a:endParaRPr lang="en-US"/>
        </a:p>
      </dgm:t>
    </dgm:pt>
    <dgm:pt modelId="{A62F5A26-E326-45DD-8E38-09AC0054048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ON-HAND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QUANTITIES</a:t>
          </a:r>
        </a:p>
      </dgm:t>
    </dgm:pt>
    <dgm:pt modelId="{5C244EF1-5438-49A4-83EF-D0AEDD8C2A67}" type="parTrans" cxnId="{6B829082-DCFA-45F8-B297-A8052BBB369D}">
      <dgm:prSet/>
      <dgm:spPr/>
      <dgm:t>
        <a:bodyPr/>
        <a:lstStyle/>
        <a:p>
          <a:endParaRPr lang="en-US"/>
        </a:p>
      </dgm:t>
    </dgm:pt>
    <dgm:pt modelId="{514CAA46-CBAB-49D2-BD74-0C1ECF6B9FE9}" type="sibTrans" cxnId="{6B829082-DCFA-45F8-B297-A8052BBB369D}">
      <dgm:prSet/>
      <dgm:spPr/>
      <dgm:t>
        <a:bodyPr/>
        <a:lstStyle/>
        <a:p>
          <a:endParaRPr lang="en-US"/>
        </a:p>
      </dgm:t>
    </dgm:pt>
    <dgm:pt modelId="{142AF51B-90CC-45FC-B4AC-BD345C5144A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IN THE RACKS</a:t>
          </a:r>
        </a:p>
      </dgm:t>
    </dgm:pt>
    <dgm:pt modelId="{11BC30AC-ED79-4BCD-8C95-B821204E8293}" type="parTrans" cxnId="{2783C19D-2CD7-4C68-A730-A9A537509F3B}">
      <dgm:prSet/>
      <dgm:spPr/>
      <dgm:t>
        <a:bodyPr/>
        <a:lstStyle/>
        <a:p>
          <a:endParaRPr lang="en-US"/>
        </a:p>
      </dgm:t>
    </dgm:pt>
    <dgm:pt modelId="{AF9BE957-2773-4584-B0BD-C4FC97CDBD00}" type="sibTrans" cxnId="{2783C19D-2CD7-4C68-A730-A9A537509F3B}">
      <dgm:prSet/>
      <dgm:spPr/>
      <dgm:t>
        <a:bodyPr/>
        <a:lstStyle/>
        <a:p>
          <a:endParaRPr lang="en-US"/>
        </a:p>
      </dgm:t>
    </dgm:pt>
    <dgm:pt modelId="{EB838209-087E-43D8-A3AE-A2909114AB6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IN RECEIVING</a:t>
          </a:r>
        </a:p>
      </dgm:t>
    </dgm:pt>
    <dgm:pt modelId="{D2101341-AAA8-4285-886B-3AC66F93109F}" type="parTrans" cxnId="{7BCA7BE4-72E5-4C2B-83C2-ACB847F715E2}">
      <dgm:prSet/>
      <dgm:spPr/>
      <dgm:t>
        <a:bodyPr/>
        <a:lstStyle/>
        <a:p>
          <a:endParaRPr lang="en-US"/>
        </a:p>
      </dgm:t>
    </dgm:pt>
    <dgm:pt modelId="{32B94BCF-DDD4-4358-90B5-70DC5E0329F7}" type="sibTrans" cxnId="{7BCA7BE4-72E5-4C2B-83C2-ACB847F715E2}">
      <dgm:prSet/>
      <dgm:spPr/>
      <dgm:t>
        <a:bodyPr/>
        <a:lstStyle/>
        <a:p>
          <a:endParaRPr lang="en-US"/>
        </a:p>
      </dgm:t>
    </dgm:pt>
    <dgm:pt modelId="{4ACB8400-8E5D-4077-B60C-80CB206BBC2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INVENTORY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MOVEMENT</a:t>
          </a:r>
        </a:p>
      </dgm:t>
    </dgm:pt>
    <dgm:pt modelId="{7CB10C93-5368-4D73-9D5F-3F26FDCA967A}" type="parTrans" cxnId="{CE34DC34-433A-442F-963E-9EA2D64DFEA6}">
      <dgm:prSet/>
      <dgm:spPr/>
      <dgm:t>
        <a:bodyPr/>
        <a:lstStyle/>
        <a:p>
          <a:endParaRPr lang="en-US"/>
        </a:p>
      </dgm:t>
    </dgm:pt>
    <dgm:pt modelId="{DAA9D910-B814-4E54-96B0-297AD194DFE0}" type="sibTrans" cxnId="{CE34DC34-433A-442F-963E-9EA2D64DFEA6}">
      <dgm:prSet/>
      <dgm:spPr/>
      <dgm:t>
        <a:bodyPr/>
        <a:lstStyle/>
        <a:p>
          <a:endParaRPr lang="en-US"/>
        </a:p>
      </dgm:t>
    </dgm:pt>
    <dgm:pt modelId="{414C6EC3-0CDD-42FD-8267-4F112E1799D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ON THE CONVEYOR</a:t>
          </a:r>
        </a:p>
      </dgm:t>
    </dgm:pt>
    <dgm:pt modelId="{23DD5347-D23D-4E43-A013-535E720C3DFD}" type="parTrans" cxnId="{CC5C6AEA-EBA3-493D-97F2-CE91DCF69B05}">
      <dgm:prSet/>
      <dgm:spPr/>
      <dgm:t>
        <a:bodyPr/>
        <a:lstStyle/>
        <a:p>
          <a:endParaRPr lang="en-US"/>
        </a:p>
      </dgm:t>
    </dgm:pt>
    <dgm:pt modelId="{2AF868F3-81F9-4ADA-A177-24B0CDE8B395}" type="sibTrans" cxnId="{CC5C6AEA-EBA3-493D-97F2-CE91DCF69B05}">
      <dgm:prSet/>
      <dgm:spPr/>
      <dgm:t>
        <a:bodyPr/>
        <a:lstStyle/>
        <a:p>
          <a:endParaRPr lang="en-US"/>
        </a:p>
      </dgm:t>
    </dgm:pt>
    <dgm:pt modelId="{DE86824E-209E-43E7-90E8-D12A37117E4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ON THE SORTATION LOOP</a:t>
          </a:r>
        </a:p>
      </dgm:t>
    </dgm:pt>
    <dgm:pt modelId="{7BE68D5D-EA83-4980-8BF7-06F74C1EC5E5}" type="parTrans" cxnId="{4FE07598-0B8B-4B95-9D6D-F964C854CA01}">
      <dgm:prSet/>
      <dgm:spPr/>
      <dgm:t>
        <a:bodyPr/>
        <a:lstStyle/>
        <a:p>
          <a:endParaRPr lang="en-US"/>
        </a:p>
      </dgm:t>
    </dgm:pt>
    <dgm:pt modelId="{98E5A0CF-6725-40F9-9604-58E5293D8C95}" type="sibTrans" cxnId="{4FE07598-0B8B-4B95-9D6D-F964C854CA01}">
      <dgm:prSet/>
      <dgm:spPr/>
      <dgm:t>
        <a:bodyPr/>
        <a:lstStyle/>
        <a:p>
          <a:endParaRPr lang="en-US"/>
        </a:p>
      </dgm:t>
    </dgm:pt>
    <dgm:pt modelId="{FFE4ECE3-4819-4767-9C8B-E952EA87486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SHIPPING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INFORMATION</a:t>
          </a:r>
        </a:p>
      </dgm:t>
    </dgm:pt>
    <dgm:pt modelId="{549E00C3-EDD0-4994-BA61-3BA3B94FB79B}" type="parTrans" cxnId="{2A5D2FB5-0BDD-420B-8242-75C0E34124A9}">
      <dgm:prSet/>
      <dgm:spPr/>
      <dgm:t>
        <a:bodyPr/>
        <a:lstStyle/>
        <a:p>
          <a:endParaRPr lang="en-US"/>
        </a:p>
      </dgm:t>
    </dgm:pt>
    <dgm:pt modelId="{DFD92996-7A82-4C70-852B-37DAFF5BD25D}" type="sibTrans" cxnId="{2A5D2FB5-0BDD-420B-8242-75C0E34124A9}">
      <dgm:prSet/>
      <dgm:spPr/>
      <dgm:t>
        <a:bodyPr/>
        <a:lstStyle/>
        <a:p>
          <a:endParaRPr lang="en-US"/>
        </a:p>
      </dgm:t>
    </dgm:pt>
    <dgm:pt modelId="{C94839FC-551F-4189-9679-85141AB50F4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ON THE DOCK</a:t>
          </a:r>
        </a:p>
      </dgm:t>
    </dgm:pt>
    <dgm:pt modelId="{419A8885-28A0-4402-B3AC-037401416E31}" type="parTrans" cxnId="{91F55076-5C65-4D69-820F-8A221E2C4B3C}">
      <dgm:prSet/>
      <dgm:spPr/>
      <dgm:t>
        <a:bodyPr/>
        <a:lstStyle/>
        <a:p>
          <a:endParaRPr lang="en-US"/>
        </a:p>
      </dgm:t>
    </dgm:pt>
    <dgm:pt modelId="{80B6664C-5344-4414-8BA5-F0C8C39416EF}" type="sibTrans" cxnId="{91F55076-5C65-4D69-820F-8A221E2C4B3C}">
      <dgm:prSet/>
      <dgm:spPr/>
      <dgm:t>
        <a:bodyPr/>
        <a:lstStyle/>
        <a:p>
          <a:endParaRPr lang="en-US"/>
        </a:p>
      </dgm:t>
    </dgm:pt>
    <dgm:pt modelId="{BCE48015-1FD3-44FD-8EA6-5514D20B877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ON THE TRUCK</a:t>
          </a:r>
        </a:p>
      </dgm:t>
    </dgm:pt>
    <dgm:pt modelId="{8AB606EF-23CC-4E7B-A6A0-B2104062F586}" type="parTrans" cxnId="{1BF615F1-DAAE-45DA-A31C-7E883977C06B}">
      <dgm:prSet/>
      <dgm:spPr/>
      <dgm:t>
        <a:bodyPr/>
        <a:lstStyle/>
        <a:p>
          <a:endParaRPr lang="en-US"/>
        </a:p>
      </dgm:t>
    </dgm:pt>
    <dgm:pt modelId="{1167E4C9-9DFA-4ED9-B5AD-3F0B45F6490B}" type="sibTrans" cxnId="{1BF615F1-DAAE-45DA-A31C-7E883977C06B}">
      <dgm:prSet/>
      <dgm:spPr/>
      <dgm:t>
        <a:bodyPr/>
        <a:lstStyle/>
        <a:p>
          <a:endParaRPr lang="en-US"/>
        </a:p>
      </dgm:t>
    </dgm:pt>
    <dgm:pt modelId="{C7F805CE-641E-4AF5-8E56-6AC11323204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PRODUCT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INFORMATION</a:t>
          </a:r>
        </a:p>
      </dgm:t>
    </dgm:pt>
    <dgm:pt modelId="{3D349494-B21B-4BC9-B3D0-938C5054316B}" type="parTrans" cxnId="{FBFF2A63-C3F9-4495-B882-8E6694085572}">
      <dgm:prSet/>
      <dgm:spPr/>
      <dgm:t>
        <a:bodyPr/>
        <a:lstStyle/>
        <a:p>
          <a:endParaRPr lang="en-US"/>
        </a:p>
      </dgm:t>
    </dgm:pt>
    <dgm:pt modelId="{4984784F-6DD7-434E-84D3-5F47567402A2}" type="sibTrans" cxnId="{FBFF2A63-C3F9-4495-B882-8E6694085572}">
      <dgm:prSet/>
      <dgm:spPr/>
      <dgm:t>
        <a:bodyPr/>
        <a:lstStyle/>
        <a:p>
          <a:endParaRPr lang="en-US"/>
        </a:p>
      </dgm:t>
    </dgm:pt>
    <dgm:pt modelId="{8C7673A2-296F-415E-A1AA-7472359DD90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MINIMUMS /MAXIMUMS</a:t>
          </a:r>
        </a:p>
      </dgm:t>
    </dgm:pt>
    <dgm:pt modelId="{219223B0-8B09-43BD-B263-C141BF1B4051}" type="parTrans" cxnId="{5AC7C2C6-9039-481C-BE13-C7C3F7A8F703}">
      <dgm:prSet/>
      <dgm:spPr/>
      <dgm:t>
        <a:bodyPr/>
        <a:lstStyle/>
        <a:p>
          <a:endParaRPr lang="en-US"/>
        </a:p>
      </dgm:t>
    </dgm:pt>
    <dgm:pt modelId="{C9A15266-1A98-49E5-BF34-B014BB35FD7C}" type="sibTrans" cxnId="{5AC7C2C6-9039-481C-BE13-C7C3F7A8F703}">
      <dgm:prSet/>
      <dgm:spPr/>
      <dgm:t>
        <a:bodyPr/>
        <a:lstStyle/>
        <a:p>
          <a:endParaRPr lang="en-US"/>
        </a:p>
      </dgm:t>
    </dgm:pt>
    <dgm:pt modelId="{87CC40F6-F704-4897-A7B3-5391FDBE7D5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33333"/>
              </a:solidFill>
              <a:effectLst/>
              <a:latin typeface="Arial" panose="020B0604020202020204" pitchFamily="34" charset="0"/>
              <a:ea typeface="ＭＳ Ｐゴシック" panose="020B0600070205080204" pitchFamily="34" charset="-128"/>
            </a:rPr>
            <a:t>ITEM DETAILS</a:t>
          </a:r>
        </a:p>
      </dgm:t>
    </dgm:pt>
    <dgm:pt modelId="{6124BFCE-6C3A-433D-869C-E9B1BBB9FE66}" type="parTrans" cxnId="{FEC5F50C-0CD2-4A70-9A43-2BB0A31277BD}">
      <dgm:prSet/>
      <dgm:spPr/>
      <dgm:t>
        <a:bodyPr/>
        <a:lstStyle/>
        <a:p>
          <a:endParaRPr lang="en-US"/>
        </a:p>
      </dgm:t>
    </dgm:pt>
    <dgm:pt modelId="{FDC7E485-02D9-4A4F-97E5-33298DACBB9F}" type="sibTrans" cxnId="{FEC5F50C-0CD2-4A70-9A43-2BB0A31277BD}">
      <dgm:prSet/>
      <dgm:spPr/>
      <dgm:t>
        <a:bodyPr/>
        <a:lstStyle/>
        <a:p>
          <a:endParaRPr lang="en-US"/>
        </a:p>
      </dgm:t>
    </dgm:pt>
    <dgm:pt modelId="{C4E08C50-F7D8-460B-B997-10501321B1F5}" type="pres">
      <dgm:prSet presAssocID="{3989ABC1-0F18-48D8-AA1B-368C3E132C75}" presName="hierChild1" presStyleCnt="0">
        <dgm:presLayoutVars>
          <dgm:orgChart val="1"/>
          <dgm:chPref val="1"/>
          <dgm:dir/>
          <dgm:animOne val="branch"/>
          <dgm:animLvl val="lvl"/>
          <dgm:resizeHandles/>
        </dgm:presLayoutVars>
      </dgm:prSet>
      <dgm:spPr/>
    </dgm:pt>
    <dgm:pt modelId="{046018E2-6B84-4ABA-9D89-0BAEB98AB7A6}" type="pres">
      <dgm:prSet presAssocID="{A4FE7FBF-4C13-4CC6-81B1-7CC7C6A4E280}" presName="hierRoot1" presStyleCnt="0">
        <dgm:presLayoutVars>
          <dgm:hierBranch/>
        </dgm:presLayoutVars>
      </dgm:prSet>
      <dgm:spPr/>
    </dgm:pt>
    <dgm:pt modelId="{AC1A4916-C45D-4793-B27F-BDBF527F3ED0}" type="pres">
      <dgm:prSet presAssocID="{A4FE7FBF-4C13-4CC6-81B1-7CC7C6A4E280}" presName="rootComposite1" presStyleCnt="0"/>
      <dgm:spPr/>
    </dgm:pt>
    <dgm:pt modelId="{D24AFD06-98DF-4C00-A446-F1DA6716D062}" type="pres">
      <dgm:prSet presAssocID="{A4FE7FBF-4C13-4CC6-81B1-7CC7C6A4E280}" presName="rootText1" presStyleLbl="node0" presStyleIdx="0" presStyleCnt="1">
        <dgm:presLayoutVars>
          <dgm:chPref val="3"/>
        </dgm:presLayoutVars>
      </dgm:prSet>
      <dgm:spPr/>
    </dgm:pt>
    <dgm:pt modelId="{AB59DB7B-CAD4-4097-811E-6F57E7636381}" type="pres">
      <dgm:prSet presAssocID="{A4FE7FBF-4C13-4CC6-81B1-7CC7C6A4E280}" presName="rootConnector1" presStyleLbl="node1" presStyleIdx="0" presStyleCnt="0"/>
      <dgm:spPr/>
    </dgm:pt>
    <dgm:pt modelId="{F69115CA-F924-4004-AFAA-F7BA39A33A83}" type="pres">
      <dgm:prSet presAssocID="{A4FE7FBF-4C13-4CC6-81B1-7CC7C6A4E280}" presName="hierChild2" presStyleCnt="0"/>
      <dgm:spPr/>
    </dgm:pt>
    <dgm:pt modelId="{993FC6E3-D15F-42F1-8E51-7EDC530BA54B}" type="pres">
      <dgm:prSet presAssocID="{5B52B815-365D-46E7-A97E-88AD0E91C61A}" presName="Name35" presStyleLbl="parChTrans1D2" presStyleIdx="0" presStyleCnt="1"/>
      <dgm:spPr/>
    </dgm:pt>
    <dgm:pt modelId="{1D822AE9-B2F9-436C-8F67-7802A56EC2E7}" type="pres">
      <dgm:prSet presAssocID="{9EFEF483-B371-4D74-8453-780C0081C3DE}" presName="hierRoot2" presStyleCnt="0">
        <dgm:presLayoutVars>
          <dgm:hierBranch/>
        </dgm:presLayoutVars>
      </dgm:prSet>
      <dgm:spPr/>
    </dgm:pt>
    <dgm:pt modelId="{C3D98B0F-9BB7-46AB-8E71-F38955FBA65D}" type="pres">
      <dgm:prSet presAssocID="{9EFEF483-B371-4D74-8453-780C0081C3DE}" presName="rootComposite" presStyleCnt="0"/>
      <dgm:spPr/>
    </dgm:pt>
    <dgm:pt modelId="{825BEDAC-3A8D-427B-A06A-0DBCB0D6F1D8}" type="pres">
      <dgm:prSet presAssocID="{9EFEF483-B371-4D74-8453-780C0081C3DE}" presName="rootText" presStyleLbl="node2" presStyleIdx="0" presStyleCnt="1">
        <dgm:presLayoutVars>
          <dgm:chPref val="3"/>
        </dgm:presLayoutVars>
      </dgm:prSet>
      <dgm:spPr/>
    </dgm:pt>
    <dgm:pt modelId="{317C3BBD-1A7A-48C0-9042-80D47284644A}" type="pres">
      <dgm:prSet presAssocID="{9EFEF483-B371-4D74-8453-780C0081C3DE}" presName="rootConnector" presStyleLbl="node2" presStyleIdx="0" presStyleCnt="1"/>
      <dgm:spPr/>
    </dgm:pt>
    <dgm:pt modelId="{6BD0EECF-DE3D-42A8-8F40-3263407A3F81}" type="pres">
      <dgm:prSet presAssocID="{9EFEF483-B371-4D74-8453-780C0081C3DE}" presName="hierChild4" presStyleCnt="0"/>
      <dgm:spPr/>
    </dgm:pt>
    <dgm:pt modelId="{1DC3137C-AF3B-49DD-BC1F-2175531DEF02}" type="pres">
      <dgm:prSet presAssocID="{5C244EF1-5438-49A4-83EF-D0AEDD8C2A67}" presName="Name35" presStyleLbl="parChTrans1D3" presStyleIdx="0" presStyleCnt="4"/>
      <dgm:spPr/>
    </dgm:pt>
    <dgm:pt modelId="{50E4646C-9D79-487D-AE94-3E1394CFB082}" type="pres">
      <dgm:prSet presAssocID="{A62F5A26-E326-45DD-8E38-09AC00540483}" presName="hierRoot2" presStyleCnt="0">
        <dgm:presLayoutVars>
          <dgm:hierBranch/>
        </dgm:presLayoutVars>
      </dgm:prSet>
      <dgm:spPr/>
    </dgm:pt>
    <dgm:pt modelId="{F80BECE9-369D-405E-AAC0-96F4CD43EBE5}" type="pres">
      <dgm:prSet presAssocID="{A62F5A26-E326-45DD-8E38-09AC00540483}" presName="rootComposite" presStyleCnt="0"/>
      <dgm:spPr/>
    </dgm:pt>
    <dgm:pt modelId="{2A595D26-665C-4AD8-9DC9-49C42153F0A3}" type="pres">
      <dgm:prSet presAssocID="{A62F5A26-E326-45DD-8E38-09AC00540483}" presName="rootText" presStyleLbl="node3" presStyleIdx="0" presStyleCnt="4">
        <dgm:presLayoutVars>
          <dgm:chPref val="3"/>
        </dgm:presLayoutVars>
      </dgm:prSet>
      <dgm:spPr/>
    </dgm:pt>
    <dgm:pt modelId="{A52F341D-345B-4A9D-9BDD-F4FBBCF6F3EA}" type="pres">
      <dgm:prSet presAssocID="{A62F5A26-E326-45DD-8E38-09AC00540483}" presName="rootConnector" presStyleLbl="node3" presStyleIdx="0" presStyleCnt="4"/>
      <dgm:spPr/>
    </dgm:pt>
    <dgm:pt modelId="{4EBA2793-663F-48E9-B6CF-1AE6FA071DDB}" type="pres">
      <dgm:prSet presAssocID="{A62F5A26-E326-45DD-8E38-09AC00540483}" presName="hierChild4" presStyleCnt="0"/>
      <dgm:spPr/>
    </dgm:pt>
    <dgm:pt modelId="{38786873-213E-4157-AACB-758D3EB186A6}" type="pres">
      <dgm:prSet presAssocID="{11BC30AC-ED79-4BCD-8C95-B821204E8293}" presName="Name35" presStyleLbl="parChTrans1D4" presStyleIdx="0" presStyleCnt="8"/>
      <dgm:spPr/>
    </dgm:pt>
    <dgm:pt modelId="{01FEBA28-23D5-4E62-AF6F-CEAB95CC89F8}" type="pres">
      <dgm:prSet presAssocID="{142AF51B-90CC-45FC-B4AC-BD345C5144A8}" presName="hierRoot2" presStyleCnt="0">
        <dgm:presLayoutVars>
          <dgm:hierBranch/>
        </dgm:presLayoutVars>
      </dgm:prSet>
      <dgm:spPr/>
    </dgm:pt>
    <dgm:pt modelId="{D7109BEF-8D32-48C8-897C-0CD6907FDE21}" type="pres">
      <dgm:prSet presAssocID="{142AF51B-90CC-45FC-B4AC-BD345C5144A8}" presName="rootComposite" presStyleCnt="0"/>
      <dgm:spPr/>
    </dgm:pt>
    <dgm:pt modelId="{0DD1C984-A49C-49BE-B241-D0CE7F3F8F17}" type="pres">
      <dgm:prSet presAssocID="{142AF51B-90CC-45FC-B4AC-BD345C5144A8}" presName="rootText" presStyleLbl="node4" presStyleIdx="0" presStyleCnt="8">
        <dgm:presLayoutVars>
          <dgm:chPref val="3"/>
        </dgm:presLayoutVars>
      </dgm:prSet>
      <dgm:spPr/>
    </dgm:pt>
    <dgm:pt modelId="{4D3CC5AB-DAAE-4E61-8A95-4761195BC98B}" type="pres">
      <dgm:prSet presAssocID="{142AF51B-90CC-45FC-B4AC-BD345C5144A8}" presName="rootConnector" presStyleLbl="node4" presStyleIdx="0" presStyleCnt="8"/>
      <dgm:spPr/>
    </dgm:pt>
    <dgm:pt modelId="{59464A75-9AD2-413A-A024-A1F8D787A2CF}" type="pres">
      <dgm:prSet presAssocID="{142AF51B-90CC-45FC-B4AC-BD345C5144A8}" presName="hierChild4" presStyleCnt="0"/>
      <dgm:spPr/>
    </dgm:pt>
    <dgm:pt modelId="{C7A3B4C1-3496-41BF-9996-4F4FFC6D858C}" type="pres">
      <dgm:prSet presAssocID="{D2101341-AAA8-4285-886B-3AC66F93109F}" presName="Name35" presStyleLbl="parChTrans1D4" presStyleIdx="1" presStyleCnt="8"/>
      <dgm:spPr/>
    </dgm:pt>
    <dgm:pt modelId="{2D2453E4-965A-4827-A8DA-6E9FAFF0C15A}" type="pres">
      <dgm:prSet presAssocID="{EB838209-087E-43D8-A3AE-A2909114AB6D}" presName="hierRoot2" presStyleCnt="0">
        <dgm:presLayoutVars>
          <dgm:hierBranch val="r"/>
        </dgm:presLayoutVars>
      </dgm:prSet>
      <dgm:spPr/>
    </dgm:pt>
    <dgm:pt modelId="{BF8F2644-7C23-4092-9DD6-66FB0617FCA5}" type="pres">
      <dgm:prSet presAssocID="{EB838209-087E-43D8-A3AE-A2909114AB6D}" presName="rootComposite" presStyleCnt="0"/>
      <dgm:spPr/>
    </dgm:pt>
    <dgm:pt modelId="{DD81EE98-212B-4693-957F-46E95EA02213}" type="pres">
      <dgm:prSet presAssocID="{EB838209-087E-43D8-A3AE-A2909114AB6D}" presName="rootText" presStyleLbl="node4" presStyleIdx="1" presStyleCnt="8">
        <dgm:presLayoutVars>
          <dgm:chPref val="3"/>
        </dgm:presLayoutVars>
      </dgm:prSet>
      <dgm:spPr/>
    </dgm:pt>
    <dgm:pt modelId="{94E70C5B-703F-4FF5-B0B4-C21FF18EAE81}" type="pres">
      <dgm:prSet presAssocID="{EB838209-087E-43D8-A3AE-A2909114AB6D}" presName="rootConnector" presStyleLbl="node4" presStyleIdx="1" presStyleCnt="8"/>
      <dgm:spPr/>
    </dgm:pt>
    <dgm:pt modelId="{98646DFE-59D6-499B-9A9B-F6ED41C2EF97}" type="pres">
      <dgm:prSet presAssocID="{EB838209-087E-43D8-A3AE-A2909114AB6D}" presName="hierChild4" presStyleCnt="0"/>
      <dgm:spPr/>
    </dgm:pt>
    <dgm:pt modelId="{78803DA2-8B10-4E5F-8355-A26B7D8F6BF1}" type="pres">
      <dgm:prSet presAssocID="{EB838209-087E-43D8-A3AE-A2909114AB6D}" presName="hierChild5" presStyleCnt="0"/>
      <dgm:spPr/>
    </dgm:pt>
    <dgm:pt modelId="{EB734FBE-0613-4012-9FD2-A42CFB7B3B48}" type="pres">
      <dgm:prSet presAssocID="{142AF51B-90CC-45FC-B4AC-BD345C5144A8}" presName="hierChild5" presStyleCnt="0"/>
      <dgm:spPr/>
    </dgm:pt>
    <dgm:pt modelId="{97CDBDAC-AB1B-4781-A9FA-6B3BE7F67B48}" type="pres">
      <dgm:prSet presAssocID="{A62F5A26-E326-45DD-8E38-09AC00540483}" presName="hierChild5" presStyleCnt="0"/>
      <dgm:spPr/>
    </dgm:pt>
    <dgm:pt modelId="{85CE106C-B71C-4298-81FB-BBA2D60AD7BD}" type="pres">
      <dgm:prSet presAssocID="{7CB10C93-5368-4D73-9D5F-3F26FDCA967A}" presName="Name35" presStyleLbl="parChTrans1D3" presStyleIdx="1" presStyleCnt="4"/>
      <dgm:spPr/>
    </dgm:pt>
    <dgm:pt modelId="{2D13102E-D5C0-49C8-B9F4-149722B90966}" type="pres">
      <dgm:prSet presAssocID="{4ACB8400-8E5D-4077-B60C-80CB206BBC2F}" presName="hierRoot2" presStyleCnt="0">
        <dgm:presLayoutVars>
          <dgm:hierBranch/>
        </dgm:presLayoutVars>
      </dgm:prSet>
      <dgm:spPr/>
    </dgm:pt>
    <dgm:pt modelId="{78F60C91-7735-47A0-B933-C73F8F6D15A1}" type="pres">
      <dgm:prSet presAssocID="{4ACB8400-8E5D-4077-B60C-80CB206BBC2F}" presName="rootComposite" presStyleCnt="0"/>
      <dgm:spPr/>
    </dgm:pt>
    <dgm:pt modelId="{35702205-6357-42BE-8BE8-8D3D84FD1091}" type="pres">
      <dgm:prSet presAssocID="{4ACB8400-8E5D-4077-B60C-80CB206BBC2F}" presName="rootText" presStyleLbl="node3" presStyleIdx="1" presStyleCnt="4">
        <dgm:presLayoutVars>
          <dgm:chPref val="3"/>
        </dgm:presLayoutVars>
      </dgm:prSet>
      <dgm:spPr/>
    </dgm:pt>
    <dgm:pt modelId="{FBD8688C-A168-4CDF-B5DD-131362F3997F}" type="pres">
      <dgm:prSet presAssocID="{4ACB8400-8E5D-4077-B60C-80CB206BBC2F}" presName="rootConnector" presStyleLbl="node3" presStyleIdx="1" presStyleCnt="4"/>
      <dgm:spPr/>
    </dgm:pt>
    <dgm:pt modelId="{DBD26D1B-4E8A-4BD0-B338-A210F00D78C3}" type="pres">
      <dgm:prSet presAssocID="{4ACB8400-8E5D-4077-B60C-80CB206BBC2F}" presName="hierChild4" presStyleCnt="0"/>
      <dgm:spPr/>
    </dgm:pt>
    <dgm:pt modelId="{CC87239C-86F1-4EE5-BF99-65A9CEADC274}" type="pres">
      <dgm:prSet presAssocID="{23DD5347-D23D-4E43-A013-535E720C3DFD}" presName="Name35" presStyleLbl="parChTrans1D4" presStyleIdx="2" presStyleCnt="8"/>
      <dgm:spPr/>
    </dgm:pt>
    <dgm:pt modelId="{542F4169-369D-4C35-9CCD-2C369E4E4D6F}" type="pres">
      <dgm:prSet presAssocID="{414C6EC3-0CDD-42FD-8267-4F112E1799D1}" presName="hierRoot2" presStyleCnt="0">
        <dgm:presLayoutVars>
          <dgm:hierBranch/>
        </dgm:presLayoutVars>
      </dgm:prSet>
      <dgm:spPr/>
    </dgm:pt>
    <dgm:pt modelId="{6AF1B7C8-9C90-48B9-8FEB-FD7505FF2D04}" type="pres">
      <dgm:prSet presAssocID="{414C6EC3-0CDD-42FD-8267-4F112E1799D1}" presName="rootComposite" presStyleCnt="0"/>
      <dgm:spPr/>
    </dgm:pt>
    <dgm:pt modelId="{72E54E14-F376-4068-9FA7-5DC41E086F44}" type="pres">
      <dgm:prSet presAssocID="{414C6EC3-0CDD-42FD-8267-4F112E1799D1}" presName="rootText" presStyleLbl="node4" presStyleIdx="2" presStyleCnt="8">
        <dgm:presLayoutVars>
          <dgm:chPref val="3"/>
        </dgm:presLayoutVars>
      </dgm:prSet>
      <dgm:spPr/>
    </dgm:pt>
    <dgm:pt modelId="{11C85CB0-86C8-497F-8A05-2AF482FA7EF5}" type="pres">
      <dgm:prSet presAssocID="{414C6EC3-0CDD-42FD-8267-4F112E1799D1}" presName="rootConnector" presStyleLbl="node4" presStyleIdx="2" presStyleCnt="8"/>
      <dgm:spPr/>
    </dgm:pt>
    <dgm:pt modelId="{5073300C-7DBE-4138-9044-31CBF454E11B}" type="pres">
      <dgm:prSet presAssocID="{414C6EC3-0CDD-42FD-8267-4F112E1799D1}" presName="hierChild4" presStyleCnt="0"/>
      <dgm:spPr/>
    </dgm:pt>
    <dgm:pt modelId="{67CBDCCB-CAFE-4BC6-97F6-08A4306CBFE0}" type="pres">
      <dgm:prSet presAssocID="{7BE68D5D-EA83-4980-8BF7-06F74C1EC5E5}" presName="Name35" presStyleLbl="parChTrans1D4" presStyleIdx="3" presStyleCnt="8"/>
      <dgm:spPr/>
    </dgm:pt>
    <dgm:pt modelId="{96BBA2A7-8079-4C8E-A22B-84F5D1FFECB8}" type="pres">
      <dgm:prSet presAssocID="{DE86824E-209E-43E7-90E8-D12A37117E49}" presName="hierRoot2" presStyleCnt="0">
        <dgm:presLayoutVars>
          <dgm:hierBranch val="r"/>
        </dgm:presLayoutVars>
      </dgm:prSet>
      <dgm:spPr/>
    </dgm:pt>
    <dgm:pt modelId="{B7D62C38-1F17-49E2-A2A2-3DF5201DCB64}" type="pres">
      <dgm:prSet presAssocID="{DE86824E-209E-43E7-90E8-D12A37117E49}" presName="rootComposite" presStyleCnt="0"/>
      <dgm:spPr/>
    </dgm:pt>
    <dgm:pt modelId="{D713BA01-C9B6-4E75-A49C-7E43ECE693EE}" type="pres">
      <dgm:prSet presAssocID="{DE86824E-209E-43E7-90E8-D12A37117E49}" presName="rootText" presStyleLbl="node4" presStyleIdx="3" presStyleCnt="8">
        <dgm:presLayoutVars>
          <dgm:chPref val="3"/>
        </dgm:presLayoutVars>
      </dgm:prSet>
      <dgm:spPr/>
    </dgm:pt>
    <dgm:pt modelId="{1286EF87-0A9A-4283-AB8B-59BE7F678654}" type="pres">
      <dgm:prSet presAssocID="{DE86824E-209E-43E7-90E8-D12A37117E49}" presName="rootConnector" presStyleLbl="node4" presStyleIdx="3" presStyleCnt="8"/>
      <dgm:spPr/>
    </dgm:pt>
    <dgm:pt modelId="{CB068576-6374-42F3-9A53-2FE062409DE8}" type="pres">
      <dgm:prSet presAssocID="{DE86824E-209E-43E7-90E8-D12A37117E49}" presName="hierChild4" presStyleCnt="0"/>
      <dgm:spPr/>
    </dgm:pt>
    <dgm:pt modelId="{F6138B91-19A8-4934-978E-C00060C5CE59}" type="pres">
      <dgm:prSet presAssocID="{DE86824E-209E-43E7-90E8-D12A37117E49}" presName="hierChild5" presStyleCnt="0"/>
      <dgm:spPr/>
    </dgm:pt>
    <dgm:pt modelId="{7FF6F61A-3643-4E93-AD38-5965F86E990D}" type="pres">
      <dgm:prSet presAssocID="{414C6EC3-0CDD-42FD-8267-4F112E1799D1}" presName="hierChild5" presStyleCnt="0"/>
      <dgm:spPr/>
    </dgm:pt>
    <dgm:pt modelId="{48419FB3-7C7C-4218-B722-3C784D3D9E02}" type="pres">
      <dgm:prSet presAssocID="{4ACB8400-8E5D-4077-B60C-80CB206BBC2F}" presName="hierChild5" presStyleCnt="0"/>
      <dgm:spPr/>
    </dgm:pt>
    <dgm:pt modelId="{4178EC29-33FF-45EF-B101-AA2EFC7BF639}" type="pres">
      <dgm:prSet presAssocID="{549E00C3-EDD0-4994-BA61-3BA3B94FB79B}" presName="Name35" presStyleLbl="parChTrans1D3" presStyleIdx="2" presStyleCnt="4"/>
      <dgm:spPr/>
    </dgm:pt>
    <dgm:pt modelId="{A4820049-B6FA-47B0-948E-73BB92BD2504}" type="pres">
      <dgm:prSet presAssocID="{FFE4ECE3-4819-4767-9C8B-E952EA874861}" presName="hierRoot2" presStyleCnt="0">
        <dgm:presLayoutVars>
          <dgm:hierBranch/>
        </dgm:presLayoutVars>
      </dgm:prSet>
      <dgm:spPr/>
    </dgm:pt>
    <dgm:pt modelId="{12A32903-2718-44F3-9885-C9E703BFB981}" type="pres">
      <dgm:prSet presAssocID="{FFE4ECE3-4819-4767-9C8B-E952EA874861}" presName="rootComposite" presStyleCnt="0"/>
      <dgm:spPr/>
    </dgm:pt>
    <dgm:pt modelId="{CBB82CA0-3E74-4EB5-8AA4-3D67E9A1E31C}" type="pres">
      <dgm:prSet presAssocID="{FFE4ECE3-4819-4767-9C8B-E952EA874861}" presName="rootText" presStyleLbl="node3" presStyleIdx="2" presStyleCnt="4">
        <dgm:presLayoutVars>
          <dgm:chPref val="3"/>
        </dgm:presLayoutVars>
      </dgm:prSet>
      <dgm:spPr/>
    </dgm:pt>
    <dgm:pt modelId="{42B155B6-EE28-4199-B67B-14A23B0474FF}" type="pres">
      <dgm:prSet presAssocID="{FFE4ECE3-4819-4767-9C8B-E952EA874861}" presName="rootConnector" presStyleLbl="node3" presStyleIdx="2" presStyleCnt="4"/>
      <dgm:spPr/>
    </dgm:pt>
    <dgm:pt modelId="{459F86E7-1C48-40FE-9AB9-6967EB455BD9}" type="pres">
      <dgm:prSet presAssocID="{FFE4ECE3-4819-4767-9C8B-E952EA874861}" presName="hierChild4" presStyleCnt="0"/>
      <dgm:spPr/>
    </dgm:pt>
    <dgm:pt modelId="{C2F6F3FD-F144-47F7-989F-D9270476B5B1}" type="pres">
      <dgm:prSet presAssocID="{419A8885-28A0-4402-B3AC-037401416E31}" presName="Name35" presStyleLbl="parChTrans1D4" presStyleIdx="4" presStyleCnt="8"/>
      <dgm:spPr/>
    </dgm:pt>
    <dgm:pt modelId="{5E4B7B81-7A24-4A5D-8D8D-B6657261B356}" type="pres">
      <dgm:prSet presAssocID="{C94839FC-551F-4189-9679-85141AB50F46}" presName="hierRoot2" presStyleCnt="0">
        <dgm:presLayoutVars>
          <dgm:hierBranch/>
        </dgm:presLayoutVars>
      </dgm:prSet>
      <dgm:spPr/>
    </dgm:pt>
    <dgm:pt modelId="{5346AE3A-FCCD-45E1-86A0-7E28B7D79D44}" type="pres">
      <dgm:prSet presAssocID="{C94839FC-551F-4189-9679-85141AB50F46}" presName="rootComposite" presStyleCnt="0"/>
      <dgm:spPr/>
    </dgm:pt>
    <dgm:pt modelId="{AFB985B7-4791-4CB8-98AF-F988521F6CCE}" type="pres">
      <dgm:prSet presAssocID="{C94839FC-551F-4189-9679-85141AB50F46}" presName="rootText" presStyleLbl="node4" presStyleIdx="4" presStyleCnt="8">
        <dgm:presLayoutVars>
          <dgm:chPref val="3"/>
        </dgm:presLayoutVars>
      </dgm:prSet>
      <dgm:spPr/>
    </dgm:pt>
    <dgm:pt modelId="{FCA83B98-6F7A-427B-8AEB-6EFF56119E2D}" type="pres">
      <dgm:prSet presAssocID="{C94839FC-551F-4189-9679-85141AB50F46}" presName="rootConnector" presStyleLbl="node4" presStyleIdx="4" presStyleCnt="8"/>
      <dgm:spPr/>
    </dgm:pt>
    <dgm:pt modelId="{1610CB8A-127F-486C-8E34-D935CE82576D}" type="pres">
      <dgm:prSet presAssocID="{C94839FC-551F-4189-9679-85141AB50F46}" presName="hierChild4" presStyleCnt="0"/>
      <dgm:spPr/>
    </dgm:pt>
    <dgm:pt modelId="{5A4ECAD3-2327-4E75-A324-135A8F7DA324}" type="pres">
      <dgm:prSet presAssocID="{8AB606EF-23CC-4E7B-A6A0-B2104062F586}" presName="Name35" presStyleLbl="parChTrans1D4" presStyleIdx="5" presStyleCnt="8"/>
      <dgm:spPr/>
    </dgm:pt>
    <dgm:pt modelId="{CCD71336-A41D-46B8-9914-A7558178AF16}" type="pres">
      <dgm:prSet presAssocID="{BCE48015-1FD3-44FD-8EA6-5514D20B8774}" presName="hierRoot2" presStyleCnt="0">
        <dgm:presLayoutVars>
          <dgm:hierBranch val="r"/>
        </dgm:presLayoutVars>
      </dgm:prSet>
      <dgm:spPr/>
    </dgm:pt>
    <dgm:pt modelId="{491AFCC5-9BA8-4307-B237-E94012A40EA5}" type="pres">
      <dgm:prSet presAssocID="{BCE48015-1FD3-44FD-8EA6-5514D20B8774}" presName="rootComposite" presStyleCnt="0"/>
      <dgm:spPr/>
    </dgm:pt>
    <dgm:pt modelId="{B7CDA283-ABA6-4BAD-B420-3A4BFB8AC5DC}" type="pres">
      <dgm:prSet presAssocID="{BCE48015-1FD3-44FD-8EA6-5514D20B8774}" presName="rootText" presStyleLbl="node4" presStyleIdx="5" presStyleCnt="8">
        <dgm:presLayoutVars>
          <dgm:chPref val="3"/>
        </dgm:presLayoutVars>
      </dgm:prSet>
      <dgm:spPr/>
    </dgm:pt>
    <dgm:pt modelId="{DD364279-9895-4215-ABC9-D29FFA2D85CE}" type="pres">
      <dgm:prSet presAssocID="{BCE48015-1FD3-44FD-8EA6-5514D20B8774}" presName="rootConnector" presStyleLbl="node4" presStyleIdx="5" presStyleCnt="8"/>
      <dgm:spPr/>
    </dgm:pt>
    <dgm:pt modelId="{88F65282-9B3D-46A5-879B-1D8D0BE140E4}" type="pres">
      <dgm:prSet presAssocID="{BCE48015-1FD3-44FD-8EA6-5514D20B8774}" presName="hierChild4" presStyleCnt="0"/>
      <dgm:spPr/>
    </dgm:pt>
    <dgm:pt modelId="{3F106785-6B81-49E6-90A4-040DC0318FE7}" type="pres">
      <dgm:prSet presAssocID="{BCE48015-1FD3-44FD-8EA6-5514D20B8774}" presName="hierChild5" presStyleCnt="0"/>
      <dgm:spPr/>
    </dgm:pt>
    <dgm:pt modelId="{25C0A3E8-8848-41B6-8DD6-A6FED5158F29}" type="pres">
      <dgm:prSet presAssocID="{C94839FC-551F-4189-9679-85141AB50F46}" presName="hierChild5" presStyleCnt="0"/>
      <dgm:spPr/>
    </dgm:pt>
    <dgm:pt modelId="{058F0A53-D1F1-4984-AB2B-6FA16C0969D1}" type="pres">
      <dgm:prSet presAssocID="{FFE4ECE3-4819-4767-9C8B-E952EA874861}" presName="hierChild5" presStyleCnt="0"/>
      <dgm:spPr/>
    </dgm:pt>
    <dgm:pt modelId="{B2FA24E5-A8B3-4B82-A187-35C7D8BEAAA0}" type="pres">
      <dgm:prSet presAssocID="{3D349494-B21B-4BC9-B3D0-938C5054316B}" presName="Name35" presStyleLbl="parChTrans1D3" presStyleIdx="3" presStyleCnt="4"/>
      <dgm:spPr/>
    </dgm:pt>
    <dgm:pt modelId="{8B29BEDF-0C72-4DDE-9F88-2F632E71570C}" type="pres">
      <dgm:prSet presAssocID="{C7F805CE-641E-4AF5-8E56-6AC11323204F}" presName="hierRoot2" presStyleCnt="0">
        <dgm:presLayoutVars>
          <dgm:hierBranch/>
        </dgm:presLayoutVars>
      </dgm:prSet>
      <dgm:spPr/>
    </dgm:pt>
    <dgm:pt modelId="{85B92F1A-702E-47AB-9F19-7F5229A590F9}" type="pres">
      <dgm:prSet presAssocID="{C7F805CE-641E-4AF5-8E56-6AC11323204F}" presName="rootComposite" presStyleCnt="0"/>
      <dgm:spPr/>
    </dgm:pt>
    <dgm:pt modelId="{A1F16F3C-F1F7-4DF5-ABB5-F65886CB9E2F}" type="pres">
      <dgm:prSet presAssocID="{C7F805CE-641E-4AF5-8E56-6AC11323204F}" presName="rootText" presStyleLbl="node3" presStyleIdx="3" presStyleCnt="4">
        <dgm:presLayoutVars>
          <dgm:chPref val="3"/>
        </dgm:presLayoutVars>
      </dgm:prSet>
      <dgm:spPr/>
    </dgm:pt>
    <dgm:pt modelId="{7608862F-648E-4D56-8791-B3E2B69CC3B5}" type="pres">
      <dgm:prSet presAssocID="{C7F805CE-641E-4AF5-8E56-6AC11323204F}" presName="rootConnector" presStyleLbl="node3" presStyleIdx="3" presStyleCnt="4"/>
      <dgm:spPr/>
    </dgm:pt>
    <dgm:pt modelId="{4BAECEF3-89B8-4F76-BF7E-F7D2C74B1932}" type="pres">
      <dgm:prSet presAssocID="{C7F805CE-641E-4AF5-8E56-6AC11323204F}" presName="hierChild4" presStyleCnt="0"/>
      <dgm:spPr/>
    </dgm:pt>
    <dgm:pt modelId="{D9A9E62D-4874-41DA-A356-A60EC8F89E28}" type="pres">
      <dgm:prSet presAssocID="{219223B0-8B09-43BD-B263-C141BF1B4051}" presName="Name35" presStyleLbl="parChTrans1D4" presStyleIdx="6" presStyleCnt="8"/>
      <dgm:spPr/>
    </dgm:pt>
    <dgm:pt modelId="{1C4880B4-0C47-4B07-84D5-857F0F188183}" type="pres">
      <dgm:prSet presAssocID="{8C7673A2-296F-415E-A1AA-7472359DD90D}" presName="hierRoot2" presStyleCnt="0">
        <dgm:presLayoutVars>
          <dgm:hierBranch/>
        </dgm:presLayoutVars>
      </dgm:prSet>
      <dgm:spPr/>
    </dgm:pt>
    <dgm:pt modelId="{338AD6E6-7B4D-4A15-BA88-078BD5DED627}" type="pres">
      <dgm:prSet presAssocID="{8C7673A2-296F-415E-A1AA-7472359DD90D}" presName="rootComposite" presStyleCnt="0"/>
      <dgm:spPr/>
    </dgm:pt>
    <dgm:pt modelId="{33485CD4-1F3B-4EA2-B895-91906EB1BE0D}" type="pres">
      <dgm:prSet presAssocID="{8C7673A2-296F-415E-A1AA-7472359DD90D}" presName="rootText" presStyleLbl="node4" presStyleIdx="6" presStyleCnt="8">
        <dgm:presLayoutVars>
          <dgm:chPref val="3"/>
        </dgm:presLayoutVars>
      </dgm:prSet>
      <dgm:spPr/>
    </dgm:pt>
    <dgm:pt modelId="{8CB0F5FD-B27C-4619-93C3-823A319447F2}" type="pres">
      <dgm:prSet presAssocID="{8C7673A2-296F-415E-A1AA-7472359DD90D}" presName="rootConnector" presStyleLbl="node4" presStyleIdx="6" presStyleCnt="8"/>
      <dgm:spPr/>
    </dgm:pt>
    <dgm:pt modelId="{703E80DD-BDBA-4C33-9366-981FDBAC64E3}" type="pres">
      <dgm:prSet presAssocID="{8C7673A2-296F-415E-A1AA-7472359DD90D}" presName="hierChild4" presStyleCnt="0"/>
      <dgm:spPr/>
    </dgm:pt>
    <dgm:pt modelId="{26C8CFD8-FD0C-47C2-9951-6DFC382642DE}" type="pres">
      <dgm:prSet presAssocID="{6124BFCE-6C3A-433D-869C-E9B1BBB9FE66}" presName="Name35" presStyleLbl="parChTrans1D4" presStyleIdx="7" presStyleCnt="8"/>
      <dgm:spPr/>
    </dgm:pt>
    <dgm:pt modelId="{A3BA04AD-B3B9-4BEB-92C7-7AF69DCA2A6D}" type="pres">
      <dgm:prSet presAssocID="{87CC40F6-F704-4897-A7B3-5391FDBE7D51}" presName="hierRoot2" presStyleCnt="0">
        <dgm:presLayoutVars>
          <dgm:hierBranch val="r"/>
        </dgm:presLayoutVars>
      </dgm:prSet>
      <dgm:spPr/>
    </dgm:pt>
    <dgm:pt modelId="{BD2BCB52-BF05-42C3-910E-EACD60FCF35E}" type="pres">
      <dgm:prSet presAssocID="{87CC40F6-F704-4897-A7B3-5391FDBE7D51}" presName="rootComposite" presStyleCnt="0"/>
      <dgm:spPr/>
    </dgm:pt>
    <dgm:pt modelId="{4148FEFE-6F41-402E-922D-F5641EEAA4B9}" type="pres">
      <dgm:prSet presAssocID="{87CC40F6-F704-4897-A7B3-5391FDBE7D51}" presName="rootText" presStyleLbl="node4" presStyleIdx="7" presStyleCnt="8">
        <dgm:presLayoutVars>
          <dgm:chPref val="3"/>
        </dgm:presLayoutVars>
      </dgm:prSet>
      <dgm:spPr/>
    </dgm:pt>
    <dgm:pt modelId="{5BA98325-5451-4331-AD9C-3824FB1FF53B}" type="pres">
      <dgm:prSet presAssocID="{87CC40F6-F704-4897-A7B3-5391FDBE7D51}" presName="rootConnector" presStyleLbl="node4" presStyleIdx="7" presStyleCnt="8"/>
      <dgm:spPr/>
    </dgm:pt>
    <dgm:pt modelId="{74F1AD6B-1986-48D8-A0CF-7CCCE552C596}" type="pres">
      <dgm:prSet presAssocID="{87CC40F6-F704-4897-A7B3-5391FDBE7D51}" presName="hierChild4" presStyleCnt="0"/>
      <dgm:spPr/>
    </dgm:pt>
    <dgm:pt modelId="{32815D3E-9377-4A62-8255-CDE8B32CF8E5}" type="pres">
      <dgm:prSet presAssocID="{87CC40F6-F704-4897-A7B3-5391FDBE7D51}" presName="hierChild5" presStyleCnt="0"/>
      <dgm:spPr/>
    </dgm:pt>
    <dgm:pt modelId="{EC5EC68A-94D6-4038-B818-D2F24A12244F}" type="pres">
      <dgm:prSet presAssocID="{8C7673A2-296F-415E-A1AA-7472359DD90D}" presName="hierChild5" presStyleCnt="0"/>
      <dgm:spPr/>
    </dgm:pt>
    <dgm:pt modelId="{09DAD7ED-C60D-48EE-A324-C58A04A2E894}" type="pres">
      <dgm:prSet presAssocID="{C7F805CE-641E-4AF5-8E56-6AC11323204F}" presName="hierChild5" presStyleCnt="0"/>
      <dgm:spPr/>
    </dgm:pt>
    <dgm:pt modelId="{69340F84-5E00-4071-B049-2289F24ECE7F}" type="pres">
      <dgm:prSet presAssocID="{9EFEF483-B371-4D74-8453-780C0081C3DE}" presName="hierChild5" presStyleCnt="0"/>
      <dgm:spPr/>
    </dgm:pt>
    <dgm:pt modelId="{10EEBCDA-BEC5-4913-A89E-38A206081D99}" type="pres">
      <dgm:prSet presAssocID="{A4FE7FBF-4C13-4CC6-81B1-7CC7C6A4E280}" presName="hierChild3" presStyleCnt="0"/>
      <dgm:spPr/>
    </dgm:pt>
  </dgm:ptLst>
  <dgm:cxnLst>
    <dgm:cxn modelId="{54F50605-8D11-41CC-9D76-8638D2001E82}" type="presOf" srcId="{A62F5A26-E326-45DD-8E38-09AC00540483}" destId="{2A595D26-665C-4AD8-9DC9-49C42153F0A3}" srcOrd="0" destOrd="0" presId="urn:microsoft.com/office/officeart/2005/8/layout/orgChart1"/>
    <dgm:cxn modelId="{56882D0A-89D0-41BD-8BAF-5FE3A9350353}" type="presOf" srcId="{23DD5347-D23D-4E43-A013-535E720C3DFD}" destId="{CC87239C-86F1-4EE5-BF99-65A9CEADC274}" srcOrd="0" destOrd="0" presId="urn:microsoft.com/office/officeart/2005/8/layout/orgChart1"/>
    <dgm:cxn modelId="{8088D60C-DC6C-43FE-B05A-CD7C038EA58D}" type="presOf" srcId="{219223B0-8B09-43BD-B263-C141BF1B4051}" destId="{D9A9E62D-4874-41DA-A356-A60EC8F89E28}" srcOrd="0" destOrd="0" presId="urn:microsoft.com/office/officeart/2005/8/layout/orgChart1"/>
    <dgm:cxn modelId="{FEC5F50C-0CD2-4A70-9A43-2BB0A31277BD}" srcId="{8C7673A2-296F-415E-A1AA-7472359DD90D}" destId="{87CC40F6-F704-4897-A7B3-5391FDBE7D51}" srcOrd="0" destOrd="0" parTransId="{6124BFCE-6C3A-433D-869C-E9B1BBB9FE66}" sibTransId="{FDC7E485-02D9-4A4F-97E5-33298DACBB9F}"/>
    <dgm:cxn modelId="{D61E7E12-7BD8-4481-86E1-F8D1824A34E8}" srcId="{3989ABC1-0F18-48D8-AA1B-368C3E132C75}" destId="{A4FE7FBF-4C13-4CC6-81B1-7CC7C6A4E280}" srcOrd="0" destOrd="0" parTransId="{5E1DDF8D-2794-4CB6-A36C-6D784E5B455D}" sibTransId="{96EBE1AD-A4D7-43F2-B503-1AA92AB54CB6}"/>
    <dgm:cxn modelId="{F4B7D91D-9117-40DE-B768-0337F9A026B9}" type="presOf" srcId="{DE86824E-209E-43E7-90E8-D12A37117E49}" destId="{D713BA01-C9B6-4E75-A49C-7E43ECE693EE}" srcOrd="0" destOrd="0" presId="urn:microsoft.com/office/officeart/2005/8/layout/orgChart1"/>
    <dgm:cxn modelId="{CE355822-19BA-4F8E-8964-F5DC250E68D6}" type="presOf" srcId="{C94839FC-551F-4189-9679-85141AB50F46}" destId="{AFB985B7-4791-4CB8-98AF-F988521F6CCE}" srcOrd="0" destOrd="0" presId="urn:microsoft.com/office/officeart/2005/8/layout/orgChart1"/>
    <dgm:cxn modelId="{F7438C26-F304-439E-BC47-8E4969239BC2}" type="presOf" srcId="{A4FE7FBF-4C13-4CC6-81B1-7CC7C6A4E280}" destId="{D24AFD06-98DF-4C00-A446-F1DA6716D062}" srcOrd="0" destOrd="0" presId="urn:microsoft.com/office/officeart/2005/8/layout/orgChart1"/>
    <dgm:cxn modelId="{385F912B-0976-49BC-88DC-02D33B5E62D9}" type="presOf" srcId="{142AF51B-90CC-45FC-B4AC-BD345C5144A8}" destId="{0DD1C984-A49C-49BE-B241-D0CE7F3F8F17}" srcOrd="0" destOrd="0" presId="urn:microsoft.com/office/officeart/2005/8/layout/orgChart1"/>
    <dgm:cxn modelId="{CE34DC34-433A-442F-963E-9EA2D64DFEA6}" srcId="{9EFEF483-B371-4D74-8453-780C0081C3DE}" destId="{4ACB8400-8E5D-4077-B60C-80CB206BBC2F}" srcOrd="1" destOrd="0" parTransId="{7CB10C93-5368-4D73-9D5F-3F26FDCA967A}" sibTransId="{DAA9D910-B814-4E54-96B0-297AD194DFE0}"/>
    <dgm:cxn modelId="{AFA50936-BEFA-4FB7-B173-34CE637982E7}" type="presOf" srcId="{FFE4ECE3-4819-4767-9C8B-E952EA874861}" destId="{42B155B6-EE28-4199-B67B-14A23B0474FF}" srcOrd="1" destOrd="0" presId="urn:microsoft.com/office/officeart/2005/8/layout/orgChart1"/>
    <dgm:cxn modelId="{9E748136-0A9B-4189-9E52-1E97BB46B93E}" type="presOf" srcId="{5B52B815-365D-46E7-A97E-88AD0E91C61A}" destId="{993FC6E3-D15F-42F1-8E51-7EDC530BA54B}" srcOrd="0" destOrd="0" presId="urn:microsoft.com/office/officeart/2005/8/layout/orgChart1"/>
    <dgm:cxn modelId="{D47FA83E-E4DF-46D6-A73F-2F18F00CF7D7}" type="presOf" srcId="{FFE4ECE3-4819-4767-9C8B-E952EA874861}" destId="{CBB82CA0-3E74-4EB5-8AA4-3D67E9A1E31C}" srcOrd="0" destOrd="0" presId="urn:microsoft.com/office/officeart/2005/8/layout/orgChart1"/>
    <dgm:cxn modelId="{B45A1E40-98F8-4274-8C27-98695565B970}" type="presOf" srcId="{11BC30AC-ED79-4BCD-8C95-B821204E8293}" destId="{38786873-213E-4157-AACB-758D3EB186A6}" srcOrd="0" destOrd="0" presId="urn:microsoft.com/office/officeart/2005/8/layout/orgChart1"/>
    <dgm:cxn modelId="{FBFF2A63-C3F9-4495-B882-8E6694085572}" srcId="{9EFEF483-B371-4D74-8453-780C0081C3DE}" destId="{C7F805CE-641E-4AF5-8E56-6AC11323204F}" srcOrd="3" destOrd="0" parTransId="{3D349494-B21B-4BC9-B3D0-938C5054316B}" sibTransId="{4984784F-6DD7-434E-84D3-5F47567402A2}"/>
    <dgm:cxn modelId="{8E773643-2898-4870-B9AE-1636C41DA4AB}" type="presOf" srcId="{8C7673A2-296F-415E-A1AA-7472359DD90D}" destId="{8CB0F5FD-B27C-4619-93C3-823A319447F2}" srcOrd="1" destOrd="0" presId="urn:microsoft.com/office/officeart/2005/8/layout/orgChart1"/>
    <dgm:cxn modelId="{5BBC5A65-E04B-4645-B909-2CB39E045278}" type="presOf" srcId="{A62F5A26-E326-45DD-8E38-09AC00540483}" destId="{A52F341D-345B-4A9D-9BDD-F4FBBCF6F3EA}" srcOrd="1" destOrd="0" presId="urn:microsoft.com/office/officeart/2005/8/layout/orgChart1"/>
    <dgm:cxn modelId="{F4869445-8499-40B9-9011-A8937EB7071B}" type="presOf" srcId="{8AB606EF-23CC-4E7B-A6A0-B2104062F586}" destId="{5A4ECAD3-2327-4E75-A324-135A8F7DA324}" srcOrd="0" destOrd="0" presId="urn:microsoft.com/office/officeart/2005/8/layout/orgChart1"/>
    <dgm:cxn modelId="{CA4BB866-25E2-474A-A3B1-33835C47608D}" type="presOf" srcId="{D2101341-AAA8-4285-886B-3AC66F93109F}" destId="{C7A3B4C1-3496-41BF-9996-4F4FFC6D858C}" srcOrd="0" destOrd="0" presId="urn:microsoft.com/office/officeart/2005/8/layout/orgChart1"/>
    <dgm:cxn modelId="{F855D446-09C1-4296-A612-C7342F155704}" type="presOf" srcId="{3D349494-B21B-4BC9-B3D0-938C5054316B}" destId="{B2FA24E5-A8B3-4B82-A187-35C7D8BEAAA0}" srcOrd="0" destOrd="0" presId="urn:microsoft.com/office/officeart/2005/8/layout/orgChart1"/>
    <dgm:cxn modelId="{E2673A67-6F3C-4BA5-8A35-20A1070B9788}" type="presOf" srcId="{8C7673A2-296F-415E-A1AA-7472359DD90D}" destId="{33485CD4-1F3B-4EA2-B895-91906EB1BE0D}" srcOrd="0" destOrd="0" presId="urn:microsoft.com/office/officeart/2005/8/layout/orgChart1"/>
    <dgm:cxn modelId="{4DCAEC4C-33D2-45D2-AB25-374F82988ABC}" type="presOf" srcId="{4ACB8400-8E5D-4077-B60C-80CB206BBC2F}" destId="{FBD8688C-A168-4CDF-B5DD-131362F3997F}" srcOrd="1" destOrd="0" presId="urn:microsoft.com/office/officeart/2005/8/layout/orgChart1"/>
    <dgm:cxn modelId="{A95DE873-FAFC-4F17-AAEB-DDF549C9DE5D}" type="presOf" srcId="{7CB10C93-5368-4D73-9D5F-3F26FDCA967A}" destId="{85CE106C-B71C-4298-81FB-BBA2D60AD7BD}" srcOrd="0" destOrd="0" presId="urn:microsoft.com/office/officeart/2005/8/layout/orgChart1"/>
    <dgm:cxn modelId="{C4294756-1204-4A33-8CA7-0D4D8D7D9CF1}" type="presOf" srcId="{C7F805CE-641E-4AF5-8E56-6AC11323204F}" destId="{7608862F-648E-4D56-8791-B3E2B69CC3B5}" srcOrd="1" destOrd="0" presId="urn:microsoft.com/office/officeart/2005/8/layout/orgChart1"/>
    <dgm:cxn modelId="{91F55076-5C65-4D69-820F-8A221E2C4B3C}" srcId="{FFE4ECE3-4819-4767-9C8B-E952EA874861}" destId="{C94839FC-551F-4189-9679-85141AB50F46}" srcOrd="0" destOrd="0" parTransId="{419A8885-28A0-4402-B3AC-037401416E31}" sibTransId="{80B6664C-5344-4414-8BA5-F0C8C39416EF}"/>
    <dgm:cxn modelId="{728AEA56-5DD9-4A4D-9921-EF677E82600F}" type="presOf" srcId="{419A8885-28A0-4402-B3AC-037401416E31}" destId="{C2F6F3FD-F144-47F7-989F-D9270476B5B1}" srcOrd="0" destOrd="0" presId="urn:microsoft.com/office/officeart/2005/8/layout/orgChart1"/>
    <dgm:cxn modelId="{8CC12857-1B12-436D-96D7-05D0B3070482}" type="presOf" srcId="{BCE48015-1FD3-44FD-8EA6-5514D20B8774}" destId="{B7CDA283-ABA6-4BAD-B420-3A4BFB8AC5DC}" srcOrd="0" destOrd="0" presId="urn:microsoft.com/office/officeart/2005/8/layout/orgChart1"/>
    <dgm:cxn modelId="{8D86A277-DE37-4ADC-884D-A3D1DEF8D021}" type="presOf" srcId="{414C6EC3-0CDD-42FD-8267-4F112E1799D1}" destId="{11C85CB0-86C8-497F-8A05-2AF482FA7EF5}" srcOrd="1" destOrd="0" presId="urn:microsoft.com/office/officeart/2005/8/layout/orgChart1"/>
    <dgm:cxn modelId="{A890A758-68FB-4FD2-A5F4-733131DFB9B2}" type="presOf" srcId="{87CC40F6-F704-4897-A7B3-5391FDBE7D51}" destId="{4148FEFE-6F41-402E-922D-F5641EEAA4B9}" srcOrd="0" destOrd="0" presId="urn:microsoft.com/office/officeart/2005/8/layout/orgChart1"/>
    <dgm:cxn modelId="{36047980-1132-4758-BE84-B0F8E5E4BE37}" type="presOf" srcId="{DE86824E-209E-43E7-90E8-D12A37117E49}" destId="{1286EF87-0A9A-4283-AB8B-59BE7F678654}" srcOrd="1" destOrd="0" presId="urn:microsoft.com/office/officeart/2005/8/layout/orgChart1"/>
    <dgm:cxn modelId="{D9BF9A81-A365-43D8-983E-5A2AAD6B2371}" type="presOf" srcId="{4ACB8400-8E5D-4077-B60C-80CB206BBC2F}" destId="{35702205-6357-42BE-8BE8-8D3D84FD1091}" srcOrd="0" destOrd="0" presId="urn:microsoft.com/office/officeart/2005/8/layout/orgChart1"/>
    <dgm:cxn modelId="{6B829082-DCFA-45F8-B297-A8052BBB369D}" srcId="{9EFEF483-B371-4D74-8453-780C0081C3DE}" destId="{A62F5A26-E326-45DD-8E38-09AC00540483}" srcOrd="0" destOrd="0" parTransId="{5C244EF1-5438-49A4-83EF-D0AEDD8C2A67}" sibTransId="{514CAA46-CBAB-49D2-BD74-0C1ECF6B9FE9}"/>
    <dgm:cxn modelId="{E00FB285-EC08-4AAF-9916-4DA960A9B939}" type="presOf" srcId="{549E00C3-EDD0-4994-BA61-3BA3B94FB79B}" destId="{4178EC29-33FF-45EF-B101-AA2EFC7BF639}" srcOrd="0" destOrd="0" presId="urn:microsoft.com/office/officeart/2005/8/layout/orgChart1"/>
    <dgm:cxn modelId="{FAB1488C-7294-474E-8509-5003C1205AB4}" type="presOf" srcId="{9EFEF483-B371-4D74-8453-780C0081C3DE}" destId="{317C3BBD-1A7A-48C0-9042-80D47284644A}" srcOrd="1" destOrd="0" presId="urn:microsoft.com/office/officeart/2005/8/layout/orgChart1"/>
    <dgm:cxn modelId="{42C3368F-139F-4F4A-BFEE-A724241BBCF0}" type="presOf" srcId="{5C244EF1-5438-49A4-83EF-D0AEDD8C2A67}" destId="{1DC3137C-AF3B-49DD-BC1F-2175531DEF02}" srcOrd="0" destOrd="0" presId="urn:microsoft.com/office/officeart/2005/8/layout/orgChart1"/>
    <dgm:cxn modelId="{CA14F296-937F-4F2F-81A4-01132DCE1963}" type="presOf" srcId="{3989ABC1-0F18-48D8-AA1B-368C3E132C75}" destId="{C4E08C50-F7D8-460B-B997-10501321B1F5}" srcOrd="0" destOrd="0" presId="urn:microsoft.com/office/officeart/2005/8/layout/orgChart1"/>
    <dgm:cxn modelId="{4FE07598-0B8B-4B95-9D6D-F964C854CA01}" srcId="{414C6EC3-0CDD-42FD-8267-4F112E1799D1}" destId="{DE86824E-209E-43E7-90E8-D12A37117E49}" srcOrd="0" destOrd="0" parTransId="{7BE68D5D-EA83-4980-8BF7-06F74C1EC5E5}" sibTransId="{98E5A0CF-6725-40F9-9604-58E5293D8C95}"/>
    <dgm:cxn modelId="{B29F679C-65EA-450C-848C-22E26BE3666F}" type="presOf" srcId="{9EFEF483-B371-4D74-8453-780C0081C3DE}" destId="{825BEDAC-3A8D-427B-A06A-0DBCB0D6F1D8}" srcOrd="0" destOrd="0" presId="urn:microsoft.com/office/officeart/2005/8/layout/orgChart1"/>
    <dgm:cxn modelId="{2783C19D-2CD7-4C68-A730-A9A537509F3B}" srcId="{A62F5A26-E326-45DD-8E38-09AC00540483}" destId="{142AF51B-90CC-45FC-B4AC-BD345C5144A8}" srcOrd="0" destOrd="0" parTransId="{11BC30AC-ED79-4BCD-8C95-B821204E8293}" sibTransId="{AF9BE957-2773-4584-B0BD-C4FC97CDBD00}"/>
    <dgm:cxn modelId="{26473AA2-7484-47B3-9E92-ABFE4228DCCE}" type="presOf" srcId="{414C6EC3-0CDD-42FD-8267-4F112E1799D1}" destId="{72E54E14-F376-4068-9FA7-5DC41E086F44}" srcOrd="0" destOrd="0" presId="urn:microsoft.com/office/officeart/2005/8/layout/orgChart1"/>
    <dgm:cxn modelId="{B3F6A1AC-307D-4957-BACA-D63AE45321BD}" type="presOf" srcId="{7BE68D5D-EA83-4980-8BF7-06F74C1EC5E5}" destId="{67CBDCCB-CAFE-4BC6-97F6-08A4306CBFE0}" srcOrd="0" destOrd="0" presId="urn:microsoft.com/office/officeart/2005/8/layout/orgChart1"/>
    <dgm:cxn modelId="{83FBD3AC-392C-4D36-8F21-1EA6EA53CF64}" type="presOf" srcId="{6124BFCE-6C3A-433D-869C-E9B1BBB9FE66}" destId="{26C8CFD8-FD0C-47C2-9951-6DFC382642DE}" srcOrd="0" destOrd="0" presId="urn:microsoft.com/office/officeart/2005/8/layout/orgChart1"/>
    <dgm:cxn modelId="{2A5D2FB5-0BDD-420B-8242-75C0E34124A9}" srcId="{9EFEF483-B371-4D74-8453-780C0081C3DE}" destId="{FFE4ECE3-4819-4767-9C8B-E952EA874861}" srcOrd="2" destOrd="0" parTransId="{549E00C3-EDD0-4994-BA61-3BA3B94FB79B}" sibTransId="{DFD92996-7A82-4C70-852B-37DAFF5BD25D}"/>
    <dgm:cxn modelId="{097E76BE-8C31-4FF7-AD12-0E1457715AE9}" type="presOf" srcId="{142AF51B-90CC-45FC-B4AC-BD345C5144A8}" destId="{4D3CC5AB-DAAE-4E61-8A95-4761195BC98B}" srcOrd="1" destOrd="0" presId="urn:microsoft.com/office/officeart/2005/8/layout/orgChart1"/>
    <dgm:cxn modelId="{36A19FC2-FD06-4799-8531-2F8ADABF6735}" type="presOf" srcId="{EB838209-087E-43D8-A3AE-A2909114AB6D}" destId="{94E70C5B-703F-4FF5-B0B4-C21FF18EAE81}" srcOrd="1" destOrd="0" presId="urn:microsoft.com/office/officeart/2005/8/layout/orgChart1"/>
    <dgm:cxn modelId="{744B5FC6-CDA4-4D5A-B324-A22430196460}" type="presOf" srcId="{C7F805CE-641E-4AF5-8E56-6AC11323204F}" destId="{A1F16F3C-F1F7-4DF5-ABB5-F65886CB9E2F}" srcOrd="0" destOrd="0" presId="urn:microsoft.com/office/officeart/2005/8/layout/orgChart1"/>
    <dgm:cxn modelId="{5AC7C2C6-9039-481C-BE13-C7C3F7A8F703}" srcId="{C7F805CE-641E-4AF5-8E56-6AC11323204F}" destId="{8C7673A2-296F-415E-A1AA-7472359DD90D}" srcOrd="0" destOrd="0" parTransId="{219223B0-8B09-43BD-B263-C141BF1B4051}" sibTransId="{C9A15266-1A98-49E5-BF34-B014BB35FD7C}"/>
    <dgm:cxn modelId="{F8382CCE-7014-4A2C-853C-CB9D6A707FF9}" type="presOf" srcId="{EB838209-087E-43D8-A3AE-A2909114AB6D}" destId="{DD81EE98-212B-4693-957F-46E95EA02213}" srcOrd="0" destOrd="0" presId="urn:microsoft.com/office/officeart/2005/8/layout/orgChart1"/>
    <dgm:cxn modelId="{189FE6D7-7A12-46F1-90FB-65795AE08798}" type="presOf" srcId="{C94839FC-551F-4189-9679-85141AB50F46}" destId="{FCA83B98-6F7A-427B-8AEB-6EFF56119E2D}" srcOrd="1" destOrd="0" presId="urn:microsoft.com/office/officeart/2005/8/layout/orgChart1"/>
    <dgm:cxn modelId="{7BCA7BE4-72E5-4C2B-83C2-ACB847F715E2}" srcId="{142AF51B-90CC-45FC-B4AC-BD345C5144A8}" destId="{EB838209-087E-43D8-A3AE-A2909114AB6D}" srcOrd="0" destOrd="0" parTransId="{D2101341-AAA8-4285-886B-3AC66F93109F}" sibTransId="{32B94BCF-DDD4-4358-90B5-70DC5E0329F7}"/>
    <dgm:cxn modelId="{7A47F4E8-F125-402B-82EA-F9C8A7C21741}" type="presOf" srcId="{BCE48015-1FD3-44FD-8EA6-5514D20B8774}" destId="{DD364279-9895-4215-ABC9-D29FFA2D85CE}" srcOrd="1" destOrd="0" presId="urn:microsoft.com/office/officeart/2005/8/layout/orgChart1"/>
    <dgm:cxn modelId="{4592EDE9-5856-4330-A3DE-8FCDB804C56A}" type="presOf" srcId="{A4FE7FBF-4C13-4CC6-81B1-7CC7C6A4E280}" destId="{AB59DB7B-CAD4-4097-811E-6F57E7636381}" srcOrd="1" destOrd="0" presId="urn:microsoft.com/office/officeart/2005/8/layout/orgChart1"/>
    <dgm:cxn modelId="{CC5C6AEA-EBA3-493D-97F2-CE91DCF69B05}" srcId="{4ACB8400-8E5D-4077-B60C-80CB206BBC2F}" destId="{414C6EC3-0CDD-42FD-8267-4F112E1799D1}" srcOrd="0" destOrd="0" parTransId="{23DD5347-D23D-4E43-A013-535E720C3DFD}" sibTransId="{2AF868F3-81F9-4ADA-A177-24B0CDE8B395}"/>
    <dgm:cxn modelId="{1BF615F1-DAAE-45DA-A31C-7E883977C06B}" srcId="{C94839FC-551F-4189-9679-85141AB50F46}" destId="{BCE48015-1FD3-44FD-8EA6-5514D20B8774}" srcOrd="0" destOrd="0" parTransId="{8AB606EF-23CC-4E7B-A6A0-B2104062F586}" sibTransId="{1167E4C9-9DFA-4ED9-B5AD-3F0B45F6490B}"/>
    <dgm:cxn modelId="{8F9B9DF9-FEE8-4D98-BEB8-023B8B5E60DC}" srcId="{A4FE7FBF-4C13-4CC6-81B1-7CC7C6A4E280}" destId="{9EFEF483-B371-4D74-8453-780C0081C3DE}" srcOrd="0" destOrd="0" parTransId="{5B52B815-365D-46E7-A97E-88AD0E91C61A}" sibTransId="{FB423035-C2C9-416C-B8D3-94D4C58B7BF7}"/>
    <dgm:cxn modelId="{CF93F2FA-8F60-4ABB-8294-D38D381F4E2C}" type="presOf" srcId="{87CC40F6-F704-4897-A7B3-5391FDBE7D51}" destId="{5BA98325-5451-4331-AD9C-3824FB1FF53B}" srcOrd="1" destOrd="0" presId="urn:microsoft.com/office/officeart/2005/8/layout/orgChart1"/>
    <dgm:cxn modelId="{7C5C00FF-1183-4D99-B3E2-97A2A5396050}" type="presParOf" srcId="{C4E08C50-F7D8-460B-B997-10501321B1F5}" destId="{046018E2-6B84-4ABA-9D89-0BAEB98AB7A6}" srcOrd="0" destOrd="0" presId="urn:microsoft.com/office/officeart/2005/8/layout/orgChart1"/>
    <dgm:cxn modelId="{10256268-4693-453C-99EF-A5BBFCF88966}" type="presParOf" srcId="{046018E2-6B84-4ABA-9D89-0BAEB98AB7A6}" destId="{AC1A4916-C45D-4793-B27F-BDBF527F3ED0}" srcOrd="0" destOrd="0" presId="urn:microsoft.com/office/officeart/2005/8/layout/orgChart1"/>
    <dgm:cxn modelId="{1A02F072-444D-4DC8-9B63-6EE4C65000B2}" type="presParOf" srcId="{AC1A4916-C45D-4793-B27F-BDBF527F3ED0}" destId="{D24AFD06-98DF-4C00-A446-F1DA6716D062}" srcOrd="0" destOrd="0" presId="urn:microsoft.com/office/officeart/2005/8/layout/orgChart1"/>
    <dgm:cxn modelId="{CBDEA079-7030-4584-A3BB-659F202E5F90}" type="presParOf" srcId="{AC1A4916-C45D-4793-B27F-BDBF527F3ED0}" destId="{AB59DB7B-CAD4-4097-811E-6F57E7636381}" srcOrd="1" destOrd="0" presId="urn:microsoft.com/office/officeart/2005/8/layout/orgChart1"/>
    <dgm:cxn modelId="{87E01906-670C-4ACF-9475-10D4E00E1312}" type="presParOf" srcId="{046018E2-6B84-4ABA-9D89-0BAEB98AB7A6}" destId="{F69115CA-F924-4004-AFAA-F7BA39A33A83}" srcOrd="1" destOrd="0" presId="urn:microsoft.com/office/officeart/2005/8/layout/orgChart1"/>
    <dgm:cxn modelId="{515718A5-FFD3-4F15-985E-FFB65FC63210}" type="presParOf" srcId="{F69115CA-F924-4004-AFAA-F7BA39A33A83}" destId="{993FC6E3-D15F-42F1-8E51-7EDC530BA54B}" srcOrd="0" destOrd="0" presId="urn:microsoft.com/office/officeart/2005/8/layout/orgChart1"/>
    <dgm:cxn modelId="{DC868FA3-40DB-4942-B743-F32F3BC5CAFF}" type="presParOf" srcId="{F69115CA-F924-4004-AFAA-F7BA39A33A83}" destId="{1D822AE9-B2F9-436C-8F67-7802A56EC2E7}" srcOrd="1" destOrd="0" presId="urn:microsoft.com/office/officeart/2005/8/layout/orgChart1"/>
    <dgm:cxn modelId="{A2DC2A18-9AF0-4151-B42D-FC324042D8B2}" type="presParOf" srcId="{1D822AE9-B2F9-436C-8F67-7802A56EC2E7}" destId="{C3D98B0F-9BB7-46AB-8E71-F38955FBA65D}" srcOrd="0" destOrd="0" presId="urn:microsoft.com/office/officeart/2005/8/layout/orgChart1"/>
    <dgm:cxn modelId="{FC6722E3-303C-439E-AF6B-F74680EFB5C0}" type="presParOf" srcId="{C3D98B0F-9BB7-46AB-8E71-F38955FBA65D}" destId="{825BEDAC-3A8D-427B-A06A-0DBCB0D6F1D8}" srcOrd="0" destOrd="0" presId="urn:microsoft.com/office/officeart/2005/8/layout/orgChart1"/>
    <dgm:cxn modelId="{145BF8D9-F5D7-4CE2-9CE5-B78DE8F057DE}" type="presParOf" srcId="{C3D98B0F-9BB7-46AB-8E71-F38955FBA65D}" destId="{317C3BBD-1A7A-48C0-9042-80D47284644A}" srcOrd="1" destOrd="0" presId="urn:microsoft.com/office/officeart/2005/8/layout/orgChart1"/>
    <dgm:cxn modelId="{D249B553-C063-48C4-BA94-15D48D85E5BB}" type="presParOf" srcId="{1D822AE9-B2F9-436C-8F67-7802A56EC2E7}" destId="{6BD0EECF-DE3D-42A8-8F40-3263407A3F81}" srcOrd="1" destOrd="0" presId="urn:microsoft.com/office/officeart/2005/8/layout/orgChart1"/>
    <dgm:cxn modelId="{323F5695-529D-472D-816F-A0B649C70889}" type="presParOf" srcId="{6BD0EECF-DE3D-42A8-8F40-3263407A3F81}" destId="{1DC3137C-AF3B-49DD-BC1F-2175531DEF02}" srcOrd="0" destOrd="0" presId="urn:microsoft.com/office/officeart/2005/8/layout/orgChart1"/>
    <dgm:cxn modelId="{A587DADA-C7C9-40EE-94FB-122FE4F282B2}" type="presParOf" srcId="{6BD0EECF-DE3D-42A8-8F40-3263407A3F81}" destId="{50E4646C-9D79-487D-AE94-3E1394CFB082}" srcOrd="1" destOrd="0" presId="urn:microsoft.com/office/officeart/2005/8/layout/orgChart1"/>
    <dgm:cxn modelId="{374CDE58-2B0F-49E4-BDC5-07F1BFE71FA9}" type="presParOf" srcId="{50E4646C-9D79-487D-AE94-3E1394CFB082}" destId="{F80BECE9-369D-405E-AAC0-96F4CD43EBE5}" srcOrd="0" destOrd="0" presId="urn:microsoft.com/office/officeart/2005/8/layout/orgChart1"/>
    <dgm:cxn modelId="{C14C0548-42F8-4B88-8882-8DE83BDCC7F6}" type="presParOf" srcId="{F80BECE9-369D-405E-AAC0-96F4CD43EBE5}" destId="{2A595D26-665C-4AD8-9DC9-49C42153F0A3}" srcOrd="0" destOrd="0" presId="urn:microsoft.com/office/officeart/2005/8/layout/orgChart1"/>
    <dgm:cxn modelId="{6F4933E2-F792-456C-BE70-9A0FFC04D55C}" type="presParOf" srcId="{F80BECE9-369D-405E-AAC0-96F4CD43EBE5}" destId="{A52F341D-345B-4A9D-9BDD-F4FBBCF6F3EA}" srcOrd="1" destOrd="0" presId="urn:microsoft.com/office/officeart/2005/8/layout/orgChart1"/>
    <dgm:cxn modelId="{2CF764E4-C793-459E-9F96-54CA0D0F484A}" type="presParOf" srcId="{50E4646C-9D79-487D-AE94-3E1394CFB082}" destId="{4EBA2793-663F-48E9-B6CF-1AE6FA071DDB}" srcOrd="1" destOrd="0" presId="urn:microsoft.com/office/officeart/2005/8/layout/orgChart1"/>
    <dgm:cxn modelId="{DAF75521-32AC-4DCA-AB21-CD2DD6254E57}" type="presParOf" srcId="{4EBA2793-663F-48E9-B6CF-1AE6FA071DDB}" destId="{38786873-213E-4157-AACB-758D3EB186A6}" srcOrd="0" destOrd="0" presId="urn:microsoft.com/office/officeart/2005/8/layout/orgChart1"/>
    <dgm:cxn modelId="{5CFB9948-26A5-45CE-A8CA-3123A090F61F}" type="presParOf" srcId="{4EBA2793-663F-48E9-B6CF-1AE6FA071DDB}" destId="{01FEBA28-23D5-4E62-AF6F-CEAB95CC89F8}" srcOrd="1" destOrd="0" presId="urn:microsoft.com/office/officeart/2005/8/layout/orgChart1"/>
    <dgm:cxn modelId="{C2611CB4-E298-4610-AA84-0232EA786855}" type="presParOf" srcId="{01FEBA28-23D5-4E62-AF6F-CEAB95CC89F8}" destId="{D7109BEF-8D32-48C8-897C-0CD6907FDE21}" srcOrd="0" destOrd="0" presId="urn:microsoft.com/office/officeart/2005/8/layout/orgChart1"/>
    <dgm:cxn modelId="{6552461F-E91D-4A82-9FB4-377E0F1839BA}" type="presParOf" srcId="{D7109BEF-8D32-48C8-897C-0CD6907FDE21}" destId="{0DD1C984-A49C-49BE-B241-D0CE7F3F8F17}" srcOrd="0" destOrd="0" presId="urn:microsoft.com/office/officeart/2005/8/layout/orgChart1"/>
    <dgm:cxn modelId="{FD7D8573-D2E9-4517-AE41-B2601D862DCE}" type="presParOf" srcId="{D7109BEF-8D32-48C8-897C-0CD6907FDE21}" destId="{4D3CC5AB-DAAE-4E61-8A95-4761195BC98B}" srcOrd="1" destOrd="0" presId="urn:microsoft.com/office/officeart/2005/8/layout/orgChart1"/>
    <dgm:cxn modelId="{70989B76-1322-49EA-AA57-5AEA6E1FE820}" type="presParOf" srcId="{01FEBA28-23D5-4E62-AF6F-CEAB95CC89F8}" destId="{59464A75-9AD2-413A-A024-A1F8D787A2CF}" srcOrd="1" destOrd="0" presId="urn:microsoft.com/office/officeart/2005/8/layout/orgChart1"/>
    <dgm:cxn modelId="{79616745-3FE5-4819-A781-4249291D4417}" type="presParOf" srcId="{59464A75-9AD2-413A-A024-A1F8D787A2CF}" destId="{C7A3B4C1-3496-41BF-9996-4F4FFC6D858C}" srcOrd="0" destOrd="0" presId="urn:microsoft.com/office/officeart/2005/8/layout/orgChart1"/>
    <dgm:cxn modelId="{35829E6C-D73F-4317-8650-59900BAB5FAF}" type="presParOf" srcId="{59464A75-9AD2-413A-A024-A1F8D787A2CF}" destId="{2D2453E4-965A-4827-A8DA-6E9FAFF0C15A}" srcOrd="1" destOrd="0" presId="urn:microsoft.com/office/officeart/2005/8/layout/orgChart1"/>
    <dgm:cxn modelId="{1E2D7316-7E38-4CA4-AA00-964B2A946300}" type="presParOf" srcId="{2D2453E4-965A-4827-A8DA-6E9FAFF0C15A}" destId="{BF8F2644-7C23-4092-9DD6-66FB0617FCA5}" srcOrd="0" destOrd="0" presId="urn:microsoft.com/office/officeart/2005/8/layout/orgChart1"/>
    <dgm:cxn modelId="{29B54CD9-B100-43D8-A117-F1F85D14FE9D}" type="presParOf" srcId="{BF8F2644-7C23-4092-9DD6-66FB0617FCA5}" destId="{DD81EE98-212B-4693-957F-46E95EA02213}" srcOrd="0" destOrd="0" presId="urn:microsoft.com/office/officeart/2005/8/layout/orgChart1"/>
    <dgm:cxn modelId="{08CC1C1C-069C-48EE-86B7-4C3FE5C2545C}" type="presParOf" srcId="{BF8F2644-7C23-4092-9DD6-66FB0617FCA5}" destId="{94E70C5B-703F-4FF5-B0B4-C21FF18EAE81}" srcOrd="1" destOrd="0" presId="urn:microsoft.com/office/officeart/2005/8/layout/orgChart1"/>
    <dgm:cxn modelId="{D8BCF8DF-881A-446D-8D91-5325D6575227}" type="presParOf" srcId="{2D2453E4-965A-4827-A8DA-6E9FAFF0C15A}" destId="{98646DFE-59D6-499B-9A9B-F6ED41C2EF97}" srcOrd="1" destOrd="0" presId="urn:microsoft.com/office/officeart/2005/8/layout/orgChart1"/>
    <dgm:cxn modelId="{7FA2C233-88F2-439E-A09F-009D4B4823DC}" type="presParOf" srcId="{2D2453E4-965A-4827-A8DA-6E9FAFF0C15A}" destId="{78803DA2-8B10-4E5F-8355-A26B7D8F6BF1}" srcOrd="2" destOrd="0" presId="urn:microsoft.com/office/officeart/2005/8/layout/orgChart1"/>
    <dgm:cxn modelId="{0DD078AD-356A-491D-9DEF-AD178563E585}" type="presParOf" srcId="{01FEBA28-23D5-4E62-AF6F-CEAB95CC89F8}" destId="{EB734FBE-0613-4012-9FD2-A42CFB7B3B48}" srcOrd="2" destOrd="0" presId="urn:microsoft.com/office/officeart/2005/8/layout/orgChart1"/>
    <dgm:cxn modelId="{C42D64CD-1A00-4CAB-8D11-310F049EA7E9}" type="presParOf" srcId="{50E4646C-9D79-487D-AE94-3E1394CFB082}" destId="{97CDBDAC-AB1B-4781-A9FA-6B3BE7F67B48}" srcOrd="2" destOrd="0" presId="urn:microsoft.com/office/officeart/2005/8/layout/orgChart1"/>
    <dgm:cxn modelId="{2E771D70-8589-4F7B-80EF-418963A61ED2}" type="presParOf" srcId="{6BD0EECF-DE3D-42A8-8F40-3263407A3F81}" destId="{85CE106C-B71C-4298-81FB-BBA2D60AD7BD}" srcOrd="2" destOrd="0" presId="urn:microsoft.com/office/officeart/2005/8/layout/orgChart1"/>
    <dgm:cxn modelId="{E5963D8C-FB66-42C3-B8B6-7971D543C454}" type="presParOf" srcId="{6BD0EECF-DE3D-42A8-8F40-3263407A3F81}" destId="{2D13102E-D5C0-49C8-B9F4-149722B90966}" srcOrd="3" destOrd="0" presId="urn:microsoft.com/office/officeart/2005/8/layout/orgChart1"/>
    <dgm:cxn modelId="{EC03A634-79A0-4FFA-A78D-DB01D293D3DC}" type="presParOf" srcId="{2D13102E-D5C0-49C8-B9F4-149722B90966}" destId="{78F60C91-7735-47A0-B933-C73F8F6D15A1}" srcOrd="0" destOrd="0" presId="urn:microsoft.com/office/officeart/2005/8/layout/orgChart1"/>
    <dgm:cxn modelId="{03D2E759-AA18-4E59-8CD5-808D5E8DAAAC}" type="presParOf" srcId="{78F60C91-7735-47A0-B933-C73F8F6D15A1}" destId="{35702205-6357-42BE-8BE8-8D3D84FD1091}" srcOrd="0" destOrd="0" presId="urn:microsoft.com/office/officeart/2005/8/layout/orgChart1"/>
    <dgm:cxn modelId="{E00D9BB4-A1D6-4CB0-AA9C-509B7B7D21DA}" type="presParOf" srcId="{78F60C91-7735-47A0-B933-C73F8F6D15A1}" destId="{FBD8688C-A168-4CDF-B5DD-131362F3997F}" srcOrd="1" destOrd="0" presId="urn:microsoft.com/office/officeart/2005/8/layout/orgChart1"/>
    <dgm:cxn modelId="{557032DE-F01B-4F2A-B5BC-7CC6F59BCD89}" type="presParOf" srcId="{2D13102E-D5C0-49C8-B9F4-149722B90966}" destId="{DBD26D1B-4E8A-4BD0-B338-A210F00D78C3}" srcOrd="1" destOrd="0" presId="urn:microsoft.com/office/officeart/2005/8/layout/orgChart1"/>
    <dgm:cxn modelId="{71B5EDAF-C67E-422F-8F5B-BD7CF4447457}" type="presParOf" srcId="{DBD26D1B-4E8A-4BD0-B338-A210F00D78C3}" destId="{CC87239C-86F1-4EE5-BF99-65A9CEADC274}" srcOrd="0" destOrd="0" presId="urn:microsoft.com/office/officeart/2005/8/layout/orgChart1"/>
    <dgm:cxn modelId="{826155D1-B920-45F0-93EB-FEC1C6A3B6E7}" type="presParOf" srcId="{DBD26D1B-4E8A-4BD0-B338-A210F00D78C3}" destId="{542F4169-369D-4C35-9CCD-2C369E4E4D6F}" srcOrd="1" destOrd="0" presId="urn:microsoft.com/office/officeart/2005/8/layout/orgChart1"/>
    <dgm:cxn modelId="{6E706F71-71C3-4C98-A2B2-C8A290560F0A}" type="presParOf" srcId="{542F4169-369D-4C35-9CCD-2C369E4E4D6F}" destId="{6AF1B7C8-9C90-48B9-8FEB-FD7505FF2D04}" srcOrd="0" destOrd="0" presId="urn:microsoft.com/office/officeart/2005/8/layout/orgChart1"/>
    <dgm:cxn modelId="{4ECF7864-2C56-49D6-A7F2-8E18D7351AFA}" type="presParOf" srcId="{6AF1B7C8-9C90-48B9-8FEB-FD7505FF2D04}" destId="{72E54E14-F376-4068-9FA7-5DC41E086F44}" srcOrd="0" destOrd="0" presId="urn:microsoft.com/office/officeart/2005/8/layout/orgChart1"/>
    <dgm:cxn modelId="{B1387581-3392-4DDC-A665-4866F0C1BE48}" type="presParOf" srcId="{6AF1B7C8-9C90-48B9-8FEB-FD7505FF2D04}" destId="{11C85CB0-86C8-497F-8A05-2AF482FA7EF5}" srcOrd="1" destOrd="0" presId="urn:microsoft.com/office/officeart/2005/8/layout/orgChart1"/>
    <dgm:cxn modelId="{8AB9BBFE-A6C4-4661-87FF-F69A5B0C048D}" type="presParOf" srcId="{542F4169-369D-4C35-9CCD-2C369E4E4D6F}" destId="{5073300C-7DBE-4138-9044-31CBF454E11B}" srcOrd="1" destOrd="0" presId="urn:microsoft.com/office/officeart/2005/8/layout/orgChart1"/>
    <dgm:cxn modelId="{309E784A-A258-48BE-B08A-0074F922BAE3}" type="presParOf" srcId="{5073300C-7DBE-4138-9044-31CBF454E11B}" destId="{67CBDCCB-CAFE-4BC6-97F6-08A4306CBFE0}" srcOrd="0" destOrd="0" presId="urn:microsoft.com/office/officeart/2005/8/layout/orgChart1"/>
    <dgm:cxn modelId="{37B3AE0E-AA50-44B7-9D7C-D5EFFDA91123}" type="presParOf" srcId="{5073300C-7DBE-4138-9044-31CBF454E11B}" destId="{96BBA2A7-8079-4C8E-A22B-84F5D1FFECB8}" srcOrd="1" destOrd="0" presId="urn:microsoft.com/office/officeart/2005/8/layout/orgChart1"/>
    <dgm:cxn modelId="{A4B52C5B-52AA-4B80-8645-8139D0AA477D}" type="presParOf" srcId="{96BBA2A7-8079-4C8E-A22B-84F5D1FFECB8}" destId="{B7D62C38-1F17-49E2-A2A2-3DF5201DCB64}" srcOrd="0" destOrd="0" presId="urn:microsoft.com/office/officeart/2005/8/layout/orgChart1"/>
    <dgm:cxn modelId="{CA70EB14-CD6A-442B-8B36-3EA32056D732}" type="presParOf" srcId="{B7D62C38-1F17-49E2-A2A2-3DF5201DCB64}" destId="{D713BA01-C9B6-4E75-A49C-7E43ECE693EE}" srcOrd="0" destOrd="0" presId="urn:microsoft.com/office/officeart/2005/8/layout/orgChart1"/>
    <dgm:cxn modelId="{09A17913-B736-4382-A1CB-B80380588BF8}" type="presParOf" srcId="{B7D62C38-1F17-49E2-A2A2-3DF5201DCB64}" destId="{1286EF87-0A9A-4283-AB8B-59BE7F678654}" srcOrd="1" destOrd="0" presId="urn:microsoft.com/office/officeart/2005/8/layout/orgChart1"/>
    <dgm:cxn modelId="{DE736E37-9A73-40D5-A65A-16A94037B547}" type="presParOf" srcId="{96BBA2A7-8079-4C8E-A22B-84F5D1FFECB8}" destId="{CB068576-6374-42F3-9A53-2FE062409DE8}" srcOrd="1" destOrd="0" presId="urn:microsoft.com/office/officeart/2005/8/layout/orgChart1"/>
    <dgm:cxn modelId="{CFDC969F-81FB-41DD-A796-2A4747E57375}" type="presParOf" srcId="{96BBA2A7-8079-4C8E-A22B-84F5D1FFECB8}" destId="{F6138B91-19A8-4934-978E-C00060C5CE59}" srcOrd="2" destOrd="0" presId="urn:microsoft.com/office/officeart/2005/8/layout/orgChart1"/>
    <dgm:cxn modelId="{A73B67A9-263F-47C4-8A0B-F46C19DB68B0}" type="presParOf" srcId="{542F4169-369D-4C35-9CCD-2C369E4E4D6F}" destId="{7FF6F61A-3643-4E93-AD38-5965F86E990D}" srcOrd="2" destOrd="0" presId="urn:microsoft.com/office/officeart/2005/8/layout/orgChart1"/>
    <dgm:cxn modelId="{0A77472E-E383-4100-8A09-60174E132E6A}" type="presParOf" srcId="{2D13102E-D5C0-49C8-B9F4-149722B90966}" destId="{48419FB3-7C7C-4218-B722-3C784D3D9E02}" srcOrd="2" destOrd="0" presId="urn:microsoft.com/office/officeart/2005/8/layout/orgChart1"/>
    <dgm:cxn modelId="{7F0BC69B-366C-4A07-BC40-75ADE26ECEF8}" type="presParOf" srcId="{6BD0EECF-DE3D-42A8-8F40-3263407A3F81}" destId="{4178EC29-33FF-45EF-B101-AA2EFC7BF639}" srcOrd="4" destOrd="0" presId="urn:microsoft.com/office/officeart/2005/8/layout/orgChart1"/>
    <dgm:cxn modelId="{5AAC8CAC-BB4C-4022-B861-17A4ED20F3FB}" type="presParOf" srcId="{6BD0EECF-DE3D-42A8-8F40-3263407A3F81}" destId="{A4820049-B6FA-47B0-948E-73BB92BD2504}" srcOrd="5" destOrd="0" presId="urn:microsoft.com/office/officeart/2005/8/layout/orgChart1"/>
    <dgm:cxn modelId="{1BC97B0C-48B8-4B50-8B1F-82A4FCAE958A}" type="presParOf" srcId="{A4820049-B6FA-47B0-948E-73BB92BD2504}" destId="{12A32903-2718-44F3-9885-C9E703BFB981}" srcOrd="0" destOrd="0" presId="urn:microsoft.com/office/officeart/2005/8/layout/orgChart1"/>
    <dgm:cxn modelId="{12DE9B5A-41EB-473D-B9E0-7C87C8D1C1B0}" type="presParOf" srcId="{12A32903-2718-44F3-9885-C9E703BFB981}" destId="{CBB82CA0-3E74-4EB5-8AA4-3D67E9A1E31C}" srcOrd="0" destOrd="0" presId="urn:microsoft.com/office/officeart/2005/8/layout/orgChart1"/>
    <dgm:cxn modelId="{BC2504C5-48EF-46FA-9E2E-D830223EAB78}" type="presParOf" srcId="{12A32903-2718-44F3-9885-C9E703BFB981}" destId="{42B155B6-EE28-4199-B67B-14A23B0474FF}" srcOrd="1" destOrd="0" presId="urn:microsoft.com/office/officeart/2005/8/layout/orgChart1"/>
    <dgm:cxn modelId="{0DCF8B02-9223-48CB-8FC0-1BF43FC20898}" type="presParOf" srcId="{A4820049-B6FA-47B0-948E-73BB92BD2504}" destId="{459F86E7-1C48-40FE-9AB9-6967EB455BD9}" srcOrd="1" destOrd="0" presId="urn:microsoft.com/office/officeart/2005/8/layout/orgChart1"/>
    <dgm:cxn modelId="{3A9A56B3-7EC5-4B55-ADAA-3BAFF6E88D74}" type="presParOf" srcId="{459F86E7-1C48-40FE-9AB9-6967EB455BD9}" destId="{C2F6F3FD-F144-47F7-989F-D9270476B5B1}" srcOrd="0" destOrd="0" presId="urn:microsoft.com/office/officeart/2005/8/layout/orgChart1"/>
    <dgm:cxn modelId="{273BAA2F-9808-474A-B5E6-7AB7B6B4F896}" type="presParOf" srcId="{459F86E7-1C48-40FE-9AB9-6967EB455BD9}" destId="{5E4B7B81-7A24-4A5D-8D8D-B6657261B356}" srcOrd="1" destOrd="0" presId="urn:microsoft.com/office/officeart/2005/8/layout/orgChart1"/>
    <dgm:cxn modelId="{1CA1B0C6-FD0D-4032-8757-ED6CDCA8B4D5}" type="presParOf" srcId="{5E4B7B81-7A24-4A5D-8D8D-B6657261B356}" destId="{5346AE3A-FCCD-45E1-86A0-7E28B7D79D44}" srcOrd="0" destOrd="0" presId="urn:microsoft.com/office/officeart/2005/8/layout/orgChart1"/>
    <dgm:cxn modelId="{4A6D333E-4402-4FE6-ADBA-DAC3165369DD}" type="presParOf" srcId="{5346AE3A-FCCD-45E1-86A0-7E28B7D79D44}" destId="{AFB985B7-4791-4CB8-98AF-F988521F6CCE}" srcOrd="0" destOrd="0" presId="urn:microsoft.com/office/officeart/2005/8/layout/orgChart1"/>
    <dgm:cxn modelId="{58E6B0BD-7301-45F7-8F7B-6675426731EB}" type="presParOf" srcId="{5346AE3A-FCCD-45E1-86A0-7E28B7D79D44}" destId="{FCA83B98-6F7A-427B-8AEB-6EFF56119E2D}" srcOrd="1" destOrd="0" presId="urn:microsoft.com/office/officeart/2005/8/layout/orgChart1"/>
    <dgm:cxn modelId="{BD6D9702-4252-4EAA-98F4-7D68C212BC4E}" type="presParOf" srcId="{5E4B7B81-7A24-4A5D-8D8D-B6657261B356}" destId="{1610CB8A-127F-486C-8E34-D935CE82576D}" srcOrd="1" destOrd="0" presId="urn:microsoft.com/office/officeart/2005/8/layout/orgChart1"/>
    <dgm:cxn modelId="{389FCDE6-BE30-4B78-BAD6-2783EFE48671}" type="presParOf" srcId="{1610CB8A-127F-486C-8E34-D935CE82576D}" destId="{5A4ECAD3-2327-4E75-A324-135A8F7DA324}" srcOrd="0" destOrd="0" presId="urn:microsoft.com/office/officeart/2005/8/layout/orgChart1"/>
    <dgm:cxn modelId="{DFA1DC0C-4CB2-4139-B943-1B3FF1D75F0B}" type="presParOf" srcId="{1610CB8A-127F-486C-8E34-D935CE82576D}" destId="{CCD71336-A41D-46B8-9914-A7558178AF16}" srcOrd="1" destOrd="0" presId="urn:microsoft.com/office/officeart/2005/8/layout/orgChart1"/>
    <dgm:cxn modelId="{9163FFF5-7B29-4708-9FD8-AC8CFDCBD78C}" type="presParOf" srcId="{CCD71336-A41D-46B8-9914-A7558178AF16}" destId="{491AFCC5-9BA8-4307-B237-E94012A40EA5}" srcOrd="0" destOrd="0" presId="urn:microsoft.com/office/officeart/2005/8/layout/orgChart1"/>
    <dgm:cxn modelId="{43BDCCCA-5483-44F4-A8E9-FDDBA4E01254}" type="presParOf" srcId="{491AFCC5-9BA8-4307-B237-E94012A40EA5}" destId="{B7CDA283-ABA6-4BAD-B420-3A4BFB8AC5DC}" srcOrd="0" destOrd="0" presId="urn:microsoft.com/office/officeart/2005/8/layout/orgChart1"/>
    <dgm:cxn modelId="{CE1E46DD-D2E2-47E2-9473-EEB92FE516B4}" type="presParOf" srcId="{491AFCC5-9BA8-4307-B237-E94012A40EA5}" destId="{DD364279-9895-4215-ABC9-D29FFA2D85CE}" srcOrd="1" destOrd="0" presId="urn:microsoft.com/office/officeart/2005/8/layout/orgChart1"/>
    <dgm:cxn modelId="{D212C1F9-CC32-4B3A-A66D-EF40635E0ADA}" type="presParOf" srcId="{CCD71336-A41D-46B8-9914-A7558178AF16}" destId="{88F65282-9B3D-46A5-879B-1D8D0BE140E4}" srcOrd="1" destOrd="0" presId="urn:microsoft.com/office/officeart/2005/8/layout/orgChart1"/>
    <dgm:cxn modelId="{9223D28F-948D-4B64-BDDF-38921AED23E0}" type="presParOf" srcId="{CCD71336-A41D-46B8-9914-A7558178AF16}" destId="{3F106785-6B81-49E6-90A4-040DC0318FE7}" srcOrd="2" destOrd="0" presId="urn:microsoft.com/office/officeart/2005/8/layout/orgChart1"/>
    <dgm:cxn modelId="{2B20C2DD-BF47-427A-95A0-2CA2BD18F5AC}" type="presParOf" srcId="{5E4B7B81-7A24-4A5D-8D8D-B6657261B356}" destId="{25C0A3E8-8848-41B6-8DD6-A6FED5158F29}" srcOrd="2" destOrd="0" presId="urn:microsoft.com/office/officeart/2005/8/layout/orgChart1"/>
    <dgm:cxn modelId="{71E0A018-8CF4-4B88-A46B-F096A99891A7}" type="presParOf" srcId="{A4820049-B6FA-47B0-948E-73BB92BD2504}" destId="{058F0A53-D1F1-4984-AB2B-6FA16C0969D1}" srcOrd="2" destOrd="0" presId="urn:microsoft.com/office/officeart/2005/8/layout/orgChart1"/>
    <dgm:cxn modelId="{A066CF43-9A51-4ACE-B8C2-14C6377FB02D}" type="presParOf" srcId="{6BD0EECF-DE3D-42A8-8F40-3263407A3F81}" destId="{B2FA24E5-A8B3-4B82-A187-35C7D8BEAAA0}" srcOrd="6" destOrd="0" presId="urn:microsoft.com/office/officeart/2005/8/layout/orgChart1"/>
    <dgm:cxn modelId="{FF80F8BD-59F8-4266-8786-F33DD6A8ABA3}" type="presParOf" srcId="{6BD0EECF-DE3D-42A8-8F40-3263407A3F81}" destId="{8B29BEDF-0C72-4DDE-9F88-2F632E71570C}" srcOrd="7" destOrd="0" presId="urn:microsoft.com/office/officeart/2005/8/layout/orgChart1"/>
    <dgm:cxn modelId="{08A69F3A-A9F4-4711-A825-27D5CCC5D2EF}" type="presParOf" srcId="{8B29BEDF-0C72-4DDE-9F88-2F632E71570C}" destId="{85B92F1A-702E-47AB-9F19-7F5229A590F9}" srcOrd="0" destOrd="0" presId="urn:microsoft.com/office/officeart/2005/8/layout/orgChart1"/>
    <dgm:cxn modelId="{FB990191-A2C2-479A-9395-14A2EA252EFB}" type="presParOf" srcId="{85B92F1A-702E-47AB-9F19-7F5229A590F9}" destId="{A1F16F3C-F1F7-4DF5-ABB5-F65886CB9E2F}" srcOrd="0" destOrd="0" presId="urn:microsoft.com/office/officeart/2005/8/layout/orgChart1"/>
    <dgm:cxn modelId="{68C30E73-08A1-4FAF-AA99-21C9757536C1}" type="presParOf" srcId="{85B92F1A-702E-47AB-9F19-7F5229A590F9}" destId="{7608862F-648E-4D56-8791-B3E2B69CC3B5}" srcOrd="1" destOrd="0" presId="urn:microsoft.com/office/officeart/2005/8/layout/orgChart1"/>
    <dgm:cxn modelId="{2D86E1A5-C671-443A-9361-B7C455D62BB4}" type="presParOf" srcId="{8B29BEDF-0C72-4DDE-9F88-2F632E71570C}" destId="{4BAECEF3-89B8-4F76-BF7E-F7D2C74B1932}" srcOrd="1" destOrd="0" presId="urn:microsoft.com/office/officeart/2005/8/layout/orgChart1"/>
    <dgm:cxn modelId="{96CF1816-7B1E-4811-A1C6-EF363268A867}" type="presParOf" srcId="{4BAECEF3-89B8-4F76-BF7E-F7D2C74B1932}" destId="{D9A9E62D-4874-41DA-A356-A60EC8F89E28}" srcOrd="0" destOrd="0" presId="urn:microsoft.com/office/officeart/2005/8/layout/orgChart1"/>
    <dgm:cxn modelId="{5596A240-430E-4873-A2F0-00A588CA8FAE}" type="presParOf" srcId="{4BAECEF3-89B8-4F76-BF7E-F7D2C74B1932}" destId="{1C4880B4-0C47-4B07-84D5-857F0F188183}" srcOrd="1" destOrd="0" presId="urn:microsoft.com/office/officeart/2005/8/layout/orgChart1"/>
    <dgm:cxn modelId="{266CA806-3737-4315-A676-EA39BB2AAC0A}" type="presParOf" srcId="{1C4880B4-0C47-4B07-84D5-857F0F188183}" destId="{338AD6E6-7B4D-4A15-BA88-078BD5DED627}" srcOrd="0" destOrd="0" presId="urn:microsoft.com/office/officeart/2005/8/layout/orgChart1"/>
    <dgm:cxn modelId="{98DE964E-05A3-492A-BF97-AA804A4A80EC}" type="presParOf" srcId="{338AD6E6-7B4D-4A15-BA88-078BD5DED627}" destId="{33485CD4-1F3B-4EA2-B895-91906EB1BE0D}" srcOrd="0" destOrd="0" presId="urn:microsoft.com/office/officeart/2005/8/layout/orgChart1"/>
    <dgm:cxn modelId="{43F44479-37B5-496E-9C01-4FA5BE9BE3FF}" type="presParOf" srcId="{338AD6E6-7B4D-4A15-BA88-078BD5DED627}" destId="{8CB0F5FD-B27C-4619-93C3-823A319447F2}" srcOrd="1" destOrd="0" presId="urn:microsoft.com/office/officeart/2005/8/layout/orgChart1"/>
    <dgm:cxn modelId="{717A7C82-98F6-439E-A243-9A50D068E4CF}" type="presParOf" srcId="{1C4880B4-0C47-4B07-84D5-857F0F188183}" destId="{703E80DD-BDBA-4C33-9366-981FDBAC64E3}" srcOrd="1" destOrd="0" presId="urn:microsoft.com/office/officeart/2005/8/layout/orgChart1"/>
    <dgm:cxn modelId="{2CFD20E2-7C19-40B4-85B5-D59236DB1A46}" type="presParOf" srcId="{703E80DD-BDBA-4C33-9366-981FDBAC64E3}" destId="{26C8CFD8-FD0C-47C2-9951-6DFC382642DE}" srcOrd="0" destOrd="0" presId="urn:microsoft.com/office/officeart/2005/8/layout/orgChart1"/>
    <dgm:cxn modelId="{4D87DD8E-5C9C-4DEE-9D0D-4572FD508CE7}" type="presParOf" srcId="{703E80DD-BDBA-4C33-9366-981FDBAC64E3}" destId="{A3BA04AD-B3B9-4BEB-92C7-7AF69DCA2A6D}" srcOrd="1" destOrd="0" presId="urn:microsoft.com/office/officeart/2005/8/layout/orgChart1"/>
    <dgm:cxn modelId="{F765A78A-04CF-4EC3-A85E-7C4D910604DA}" type="presParOf" srcId="{A3BA04AD-B3B9-4BEB-92C7-7AF69DCA2A6D}" destId="{BD2BCB52-BF05-42C3-910E-EACD60FCF35E}" srcOrd="0" destOrd="0" presId="urn:microsoft.com/office/officeart/2005/8/layout/orgChart1"/>
    <dgm:cxn modelId="{59499A90-8BD3-4ADB-A728-102D90AB3C88}" type="presParOf" srcId="{BD2BCB52-BF05-42C3-910E-EACD60FCF35E}" destId="{4148FEFE-6F41-402E-922D-F5641EEAA4B9}" srcOrd="0" destOrd="0" presId="urn:microsoft.com/office/officeart/2005/8/layout/orgChart1"/>
    <dgm:cxn modelId="{0549D0A7-9EF6-47A4-AD68-20AD8067262F}" type="presParOf" srcId="{BD2BCB52-BF05-42C3-910E-EACD60FCF35E}" destId="{5BA98325-5451-4331-AD9C-3824FB1FF53B}" srcOrd="1" destOrd="0" presId="urn:microsoft.com/office/officeart/2005/8/layout/orgChart1"/>
    <dgm:cxn modelId="{44EDCB99-C1CA-4B72-B57D-F67C40AA0DE0}" type="presParOf" srcId="{A3BA04AD-B3B9-4BEB-92C7-7AF69DCA2A6D}" destId="{74F1AD6B-1986-48D8-A0CF-7CCCE552C596}" srcOrd="1" destOrd="0" presId="urn:microsoft.com/office/officeart/2005/8/layout/orgChart1"/>
    <dgm:cxn modelId="{C74E98A3-5344-42DE-9876-DE92761E420D}" type="presParOf" srcId="{A3BA04AD-B3B9-4BEB-92C7-7AF69DCA2A6D}" destId="{32815D3E-9377-4A62-8255-CDE8B32CF8E5}" srcOrd="2" destOrd="0" presId="urn:microsoft.com/office/officeart/2005/8/layout/orgChart1"/>
    <dgm:cxn modelId="{C31B8370-1248-4F77-877D-DC00D87D17CA}" type="presParOf" srcId="{1C4880B4-0C47-4B07-84D5-857F0F188183}" destId="{EC5EC68A-94D6-4038-B818-D2F24A12244F}" srcOrd="2" destOrd="0" presId="urn:microsoft.com/office/officeart/2005/8/layout/orgChart1"/>
    <dgm:cxn modelId="{291F2A2E-4968-4754-8B2C-ED5C02486A3C}" type="presParOf" srcId="{8B29BEDF-0C72-4DDE-9F88-2F632E71570C}" destId="{09DAD7ED-C60D-48EE-A324-C58A04A2E894}" srcOrd="2" destOrd="0" presId="urn:microsoft.com/office/officeart/2005/8/layout/orgChart1"/>
    <dgm:cxn modelId="{CD8B85A3-C677-4B00-A962-F8BB74002601}" type="presParOf" srcId="{1D822AE9-B2F9-436C-8F67-7802A56EC2E7}" destId="{69340F84-5E00-4071-B049-2289F24ECE7F}" srcOrd="2" destOrd="0" presId="urn:microsoft.com/office/officeart/2005/8/layout/orgChart1"/>
    <dgm:cxn modelId="{104A06BD-A3E5-4FFC-B39E-7A2127FEC44C}" type="presParOf" srcId="{046018E2-6B84-4ABA-9D89-0BAEB98AB7A6}" destId="{10EEBCDA-BEC5-4913-A89E-38A206081D9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C72D5-92C4-44F1-85E4-5D7F3B37BFB0}">
      <dsp:nvSpPr>
        <dsp:cNvPr id="0" name=""/>
        <dsp:cNvSpPr/>
      </dsp:nvSpPr>
      <dsp:spPr>
        <a:xfrm>
          <a:off x="6889837" y="2697753"/>
          <a:ext cx="91440" cy="352450"/>
        </a:xfrm>
        <a:custGeom>
          <a:avLst/>
          <a:gdLst/>
          <a:ahLst/>
          <a:cxnLst/>
          <a:rect l="0" t="0" r="0" b="0"/>
          <a:pathLst>
            <a:path>
              <a:moveTo>
                <a:pt x="45720" y="0"/>
              </a:moveTo>
              <a:lnTo>
                <a:pt x="45720"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35897C33-2A67-42A2-97E1-B6C872FBD8AE}">
      <dsp:nvSpPr>
        <dsp:cNvPr id="0" name=""/>
        <dsp:cNvSpPr/>
      </dsp:nvSpPr>
      <dsp:spPr>
        <a:xfrm>
          <a:off x="3889375" y="1506134"/>
          <a:ext cx="3046182" cy="352450"/>
        </a:xfrm>
        <a:custGeom>
          <a:avLst/>
          <a:gdLst/>
          <a:ahLst/>
          <a:cxnLst/>
          <a:rect l="0" t="0" r="0" b="0"/>
          <a:pathLst>
            <a:path>
              <a:moveTo>
                <a:pt x="0" y="0"/>
              </a:moveTo>
              <a:lnTo>
                <a:pt x="0" y="176225"/>
              </a:lnTo>
              <a:lnTo>
                <a:pt x="3046182" y="176225"/>
              </a:lnTo>
              <a:lnTo>
                <a:pt x="3046182"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7AA7FB6C-2F5D-42E1-AB2E-FFADDBCA93E0}">
      <dsp:nvSpPr>
        <dsp:cNvPr id="0" name=""/>
        <dsp:cNvSpPr/>
      </dsp:nvSpPr>
      <dsp:spPr>
        <a:xfrm>
          <a:off x="4859049" y="2697753"/>
          <a:ext cx="91440" cy="352450"/>
        </a:xfrm>
        <a:custGeom>
          <a:avLst/>
          <a:gdLst/>
          <a:ahLst/>
          <a:cxnLst/>
          <a:rect l="0" t="0" r="0" b="0"/>
          <a:pathLst>
            <a:path>
              <a:moveTo>
                <a:pt x="45720" y="0"/>
              </a:moveTo>
              <a:lnTo>
                <a:pt x="45720"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DA6A2799-A8AA-41FF-8EDF-133E3FF10512}">
      <dsp:nvSpPr>
        <dsp:cNvPr id="0" name=""/>
        <dsp:cNvSpPr/>
      </dsp:nvSpPr>
      <dsp:spPr>
        <a:xfrm>
          <a:off x="3889375" y="1506134"/>
          <a:ext cx="1015394" cy="352450"/>
        </a:xfrm>
        <a:custGeom>
          <a:avLst/>
          <a:gdLst/>
          <a:ahLst/>
          <a:cxnLst/>
          <a:rect l="0" t="0" r="0" b="0"/>
          <a:pathLst>
            <a:path>
              <a:moveTo>
                <a:pt x="0" y="0"/>
              </a:moveTo>
              <a:lnTo>
                <a:pt x="0" y="176225"/>
              </a:lnTo>
              <a:lnTo>
                <a:pt x="1015394" y="176225"/>
              </a:lnTo>
              <a:lnTo>
                <a:pt x="1015394"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6C15A7B9-E551-4FF0-AFC7-86816FD563E8}">
      <dsp:nvSpPr>
        <dsp:cNvPr id="0" name=""/>
        <dsp:cNvSpPr/>
      </dsp:nvSpPr>
      <dsp:spPr>
        <a:xfrm>
          <a:off x="2828260" y="2697753"/>
          <a:ext cx="91440" cy="352450"/>
        </a:xfrm>
        <a:custGeom>
          <a:avLst/>
          <a:gdLst/>
          <a:ahLst/>
          <a:cxnLst/>
          <a:rect l="0" t="0" r="0" b="0"/>
          <a:pathLst>
            <a:path>
              <a:moveTo>
                <a:pt x="45720" y="0"/>
              </a:moveTo>
              <a:lnTo>
                <a:pt x="45720"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F2A89058-9D0C-4462-99FD-E81B58ACF766}">
      <dsp:nvSpPr>
        <dsp:cNvPr id="0" name=""/>
        <dsp:cNvSpPr/>
      </dsp:nvSpPr>
      <dsp:spPr>
        <a:xfrm>
          <a:off x="2873980" y="1506134"/>
          <a:ext cx="1015394" cy="352450"/>
        </a:xfrm>
        <a:custGeom>
          <a:avLst/>
          <a:gdLst/>
          <a:ahLst/>
          <a:cxnLst/>
          <a:rect l="0" t="0" r="0" b="0"/>
          <a:pathLst>
            <a:path>
              <a:moveTo>
                <a:pt x="1015394" y="0"/>
              </a:moveTo>
              <a:lnTo>
                <a:pt x="1015394" y="176225"/>
              </a:lnTo>
              <a:lnTo>
                <a:pt x="0" y="176225"/>
              </a:lnTo>
              <a:lnTo>
                <a:pt x="0" y="3524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39D10-FC46-45B3-B747-7F9533FE4AC5}">
      <dsp:nvSpPr>
        <dsp:cNvPr id="0" name=""/>
        <dsp:cNvSpPr/>
      </dsp:nvSpPr>
      <dsp:spPr>
        <a:xfrm>
          <a:off x="797472" y="2697753"/>
          <a:ext cx="91440" cy="352450"/>
        </a:xfrm>
        <a:custGeom>
          <a:avLst/>
          <a:gdLst/>
          <a:ahLst/>
          <a:cxnLst/>
          <a:rect l="0" t="0" r="0" b="0"/>
          <a:pathLst>
            <a:path>
              <a:moveTo>
                <a:pt x="45720" y="0"/>
              </a:moveTo>
              <a:lnTo>
                <a:pt x="45720"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1448BA1A-81FA-4D49-9328-971CD0B641D1}">
      <dsp:nvSpPr>
        <dsp:cNvPr id="0" name=""/>
        <dsp:cNvSpPr/>
      </dsp:nvSpPr>
      <dsp:spPr>
        <a:xfrm>
          <a:off x="843192" y="1506134"/>
          <a:ext cx="3046182" cy="352450"/>
        </a:xfrm>
        <a:custGeom>
          <a:avLst/>
          <a:gdLst/>
          <a:ahLst/>
          <a:cxnLst/>
          <a:rect l="0" t="0" r="0" b="0"/>
          <a:pathLst>
            <a:path>
              <a:moveTo>
                <a:pt x="3046182" y="0"/>
              </a:moveTo>
              <a:lnTo>
                <a:pt x="3046182" y="176225"/>
              </a:lnTo>
              <a:lnTo>
                <a:pt x="0" y="176225"/>
              </a:lnTo>
              <a:lnTo>
                <a:pt x="0" y="352450"/>
              </a:lnTo>
            </a:path>
          </a:pathLst>
        </a:custGeom>
        <a:noFill/>
        <a:ln w="25400" cap="flat" cmpd="sng" algn="ctr">
          <a:solidFill>
            <a:schemeClr val="tx1">
              <a:lumMod val="75000"/>
            </a:schemeClr>
          </a:solidFill>
          <a:prstDash val="solid"/>
        </a:ln>
        <a:effectLst/>
      </dsp:spPr>
      <dsp:style>
        <a:lnRef idx="2">
          <a:scrgbClr r="0" g="0" b="0"/>
        </a:lnRef>
        <a:fillRef idx="0">
          <a:scrgbClr r="0" g="0" b="0"/>
        </a:fillRef>
        <a:effectRef idx="0">
          <a:scrgbClr r="0" g="0" b="0"/>
        </a:effectRef>
        <a:fontRef idx="minor"/>
      </dsp:style>
    </dsp:sp>
    <dsp:sp modelId="{E58813B8-C337-4269-86F6-A15E2479D25A}">
      <dsp:nvSpPr>
        <dsp:cNvPr id="0" name=""/>
        <dsp:cNvSpPr/>
      </dsp:nvSpPr>
      <dsp:spPr>
        <a:xfrm>
          <a:off x="2819401" y="381001"/>
          <a:ext cx="2139947" cy="1125132"/>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kern="1200" cap="none" normalizeH="0" baseline="0" dirty="0">
            <a:ln>
              <a:noFill/>
            </a:ln>
            <a:solidFill>
              <a:schemeClr val="bg1"/>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kern="1200" cap="none" normalizeH="0" baseline="0" dirty="0">
            <a:ln>
              <a:noFill/>
            </a:ln>
            <a:solidFill>
              <a:schemeClr val="bg1"/>
            </a:solidFill>
            <a:effectLst/>
            <a:latin typeface="Arial" charset="0"/>
            <a:ea typeface="ＭＳ Ｐゴシック" pitchFamily="34" charset="-128"/>
          </a:endParaRPr>
        </a:p>
      </dsp:txBody>
      <dsp:txXfrm>
        <a:off x="2819401" y="381001"/>
        <a:ext cx="2139947" cy="1125132"/>
      </dsp:txXfrm>
    </dsp:sp>
    <dsp:sp modelId="{306B0003-B516-45A5-A9F9-973B63F9968D}">
      <dsp:nvSpPr>
        <dsp:cNvPr id="0" name=""/>
        <dsp:cNvSpPr/>
      </dsp:nvSpPr>
      <dsp:spPr>
        <a:xfrm>
          <a:off x="4023" y="185858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ELECTRICAL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DISTRIBUTORS</a:t>
          </a:r>
        </a:p>
      </dsp:txBody>
      <dsp:txXfrm>
        <a:off x="4023" y="1858584"/>
        <a:ext cx="1678337" cy="839168"/>
      </dsp:txXfrm>
    </dsp:sp>
    <dsp:sp modelId="{1F3295E2-6BA8-4D85-AC16-AE497A52AEF1}">
      <dsp:nvSpPr>
        <dsp:cNvPr id="0" name=""/>
        <dsp:cNvSpPr/>
      </dsp:nvSpPr>
      <dsp:spPr>
        <a:xfrm>
          <a:off x="4023" y="305020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31% of CARTONS</a:t>
          </a:r>
        </a:p>
      </dsp:txBody>
      <dsp:txXfrm>
        <a:off x="4023" y="3050204"/>
        <a:ext cx="1678337" cy="839168"/>
      </dsp:txXfrm>
    </dsp:sp>
    <dsp:sp modelId="{E1FD82C4-8B08-42E2-A30F-9FAD172B60AF}">
      <dsp:nvSpPr>
        <dsp:cNvPr id="0" name=""/>
        <dsp:cNvSpPr/>
      </dsp:nvSpPr>
      <dsp:spPr>
        <a:xfrm>
          <a:off x="2034812" y="185858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RETAIL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STORES</a:t>
          </a:r>
        </a:p>
      </dsp:txBody>
      <dsp:txXfrm>
        <a:off x="2034812" y="1858584"/>
        <a:ext cx="1678337" cy="839168"/>
      </dsp:txXfrm>
    </dsp:sp>
    <dsp:sp modelId="{92A95183-81D1-4871-AB6B-BC81FADD0A2E}">
      <dsp:nvSpPr>
        <dsp:cNvPr id="0" name=""/>
        <dsp:cNvSpPr/>
      </dsp:nvSpPr>
      <dsp:spPr>
        <a:xfrm>
          <a:off x="2034812" y="305020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51% of CARTONS</a:t>
          </a:r>
        </a:p>
      </dsp:txBody>
      <dsp:txXfrm>
        <a:off x="2034812" y="3050204"/>
        <a:ext cx="1678337" cy="839168"/>
      </dsp:txXfrm>
    </dsp:sp>
    <dsp:sp modelId="{E2670739-A67C-4282-884F-E3C660E5F458}">
      <dsp:nvSpPr>
        <dsp:cNvPr id="0" name=""/>
        <dsp:cNvSpPr/>
      </dsp:nvSpPr>
      <dsp:spPr>
        <a:xfrm>
          <a:off x="4065600" y="185858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OEM</a:t>
          </a:r>
        </a:p>
      </dsp:txBody>
      <dsp:txXfrm>
        <a:off x="4065600" y="1858584"/>
        <a:ext cx="1678337" cy="839168"/>
      </dsp:txXfrm>
    </dsp:sp>
    <dsp:sp modelId="{30A7191E-3BAE-4944-9BB3-B2F618126440}">
      <dsp:nvSpPr>
        <dsp:cNvPr id="0" name=""/>
        <dsp:cNvSpPr/>
      </dsp:nvSpPr>
      <dsp:spPr>
        <a:xfrm>
          <a:off x="4065600" y="305020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3 %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CARTONS</a:t>
          </a:r>
        </a:p>
      </dsp:txBody>
      <dsp:txXfrm>
        <a:off x="4065600" y="3050204"/>
        <a:ext cx="1678337" cy="839168"/>
      </dsp:txXfrm>
    </dsp:sp>
    <dsp:sp modelId="{355F7632-C650-403C-95F6-FA6A1D9C2023}">
      <dsp:nvSpPr>
        <dsp:cNvPr id="0" name=""/>
        <dsp:cNvSpPr/>
      </dsp:nvSpPr>
      <dsp:spPr>
        <a:xfrm>
          <a:off x="6096388" y="185858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EXPORTS &amp; INTERNET*</a:t>
          </a:r>
        </a:p>
      </dsp:txBody>
      <dsp:txXfrm>
        <a:off x="6096388" y="1858584"/>
        <a:ext cx="1678337" cy="839168"/>
      </dsp:txXfrm>
    </dsp:sp>
    <dsp:sp modelId="{642D9AA4-C9E8-48BB-BD3A-6885C57C3B0C}">
      <dsp:nvSpPr>
        <dsp:cNvPr id="0" name=""/>
        <dsp:cNvSpPr/>
      </dsp:nvSpPr>
      <dsp:spPr>
        <a:xfrm>
          <a:off x="6096388" y="3050204"/>
          <a:ext cx="1678337" cy="8391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Arial" charset="0"/>
              <a:ea typeface="ＭＳ Ｐゴシック" pitchFamily="34" charset="-128"/>
            </a:rPr>
            <a:t>15% of CARTONS</a:t>
          </a:r>
        </a:p>
      </dsp:txBody>
      <dsp:txXfrm>
        <a:off x="6096388" y="3050204"/>
        <a:ext cx="1678337" cy="83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CFD8-FD0C-47C2-9951-6DFC382642DE}">
      <dsp:nvSpPr>
        <dsp:cNvPr id="0" name=""/>
        <dsp:cNvSpPr/>
      </dsp:nvSpPr>
      <dsp:spPr>
        <a:xfrm>
          <a:off x="5754584" y="3271825"/>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9E62D-4874-41DA-A356-A60EC8F89E28}">
      <dsp:nvSpPr>
        <dsp:cNvPr id="0" name=""/>
        <dsp:cNvSpPr/>
      </dsp:nvSpPr>
      <dsp:spPr>
        <a:xfrm>
          <a:off x="5754584" y="2388919"/>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A24E5-A8B3-4B82-A187-35C7D8BEAAA0}">
      <dsp:nvSpPr>
        <dsp:cNvPr id="0" name=""/>
        <dsp:cNvSpPr/>
      </dsp:nvSpPr>
      <dsp:spPr>
        <a:xfrm>
          <a:off x="3543299" y="1506014"/>
          <a:ext cx="2257004" cy="261141"/>
        </a:xfrm>
        <a:custGeom>
          <a:avLst/>
          <a:gdLst/>
          <a:ahLst/>
          <a:cxnLst/>
          <a:rect l="0" t="0" r="0" b="0"/>
          <a:pathLst>
            <a:path>
              <a:moveTo>
                <a:pt x="0" y="0"/>
              </a:moveTo>
              <a:lnTo>
                <a:pt x="0" y="130570"/>
              </a:lnTo>
              <a:lnTo>
                <a:pt x="2257004" y="130570"/>
              </a:lnTo>
              <a:lnTo>
                <a:pt x="2257004"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ECAD3-2327-4E75-A324-135A8F7DA324}">
      <dsp:nvSpPr>
        <dsp:cNvPr id="0" name=""/>
        <dsp:cNvSpPr/>
      </dsp:nvSpPr>
      <dsp:spPr>
        <a:xfrm>
          <a:off x="4249914" y="3271825"/>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6F3FD-F144-47F7-989F-D9270476B5B1}">
      <dsp:nvSpPr>
        <dsp:cNvPr id="0" name=""/>
        <dsp:cNvSpPr/>
      </dsp:nvSpPr>
      <dsp:spPr>
        <a:xfrm>
          <a:off x="4249914" y="2388919"/>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8EC29-33FF-45EF-B101-AA2EFC7BF639}">
      <dsp:nvSpPr>
        <dsp:cNvPr id="0" name=""/>
        <dsp:cNvSpPr/>
      </dsp:nvSpPr>
      <dsp:spPr>
        <a:xfrm>
          <a:off x="3543299" y="1506014"/>
          <a:ext cx="752334" cy="261141"/>
        </a:xfrm>
        <a:custGeom>
          <a:avLst/>
          <a:gdLst/>
          <a:ahLst/>
          <a:cxnLst/>
          <a:rect l="0" t="0" r="0" b="0"/>
          <a:pathLst>
            <a:path>
              <a:moveTo>
                <a:pt x="0" y="0"/>
              </a:moveTo>
              <a:lnTo>
                <a:pt x="0" y="130570"/>
              </a:lnTo>
              <a:lnTo>
                <a:pt x="752334" y="130570"/>
              </a:lnTo>
              <a:lnTo>
                <a:pt x="752334"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BDCCB-CAFE-4BC6-97F6-08A4306CBFE0}">
      <dsp:nvSpPr>
        <dsp:cNvPr id="0" name=""/>
        <dsp:cNvSpPr/>
      </dsp:nvSpPr>
      <dsp:spPr>
        <a:xfrm>
          <a:off x="2745245" y="3271825"/>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7239C-86F1-4EE5-BF99-65A9CEADC274}">
      <dsp:nvSpPr>
        <dsp:cNvPr id="0" name=""/>
        <dsp:cNvSpPr/>
      </dsp:nvSpPr>
      <dsp:spPr>
        <a:xfrm>
          <a:off x="2745245" y="2388919"/>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CE106C-B71C-4298-81FB-BBA2D60AD7BD}">
      <dsp:nvSpPr>
        <dsp:cNvPr id="0" name=""/>
        <dsp:cNvSpPr/>
      </dsp:nvSpPr>
      <dsp:spPr>
        <a:xfrm>
          <a:off x="2790965" y="1506014"/>
          <a:ext cx="752334" cy="261141"/>
        </a:xfrm>
        <a:custGeom>
          <a:avLst/>
          <a:gdLst/>
          <a:ahLst/>
          <a:cxnLst/>
          <a:rect l="0" t="0" r="0" b="0"/>
          <a:pathLst>
            <a:path>
              <a:moveTo>
                <a:pt x="752334" y="0"/>
              </a:moveTo>
              <a:lnTo>
                <a:pt x="752334" y="130570"/>
              </a:lnTo>
              <a:lnTo>
                <a:pt x="0" y="130570"/>
              </a:lnTo>
              <a:lnTo>
                <a:pt x="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3B4C1-3496-41BF-9996-4F4FFC6D858C}">
      <dsp:nvSpPr>
        <dsp:cNvPr id="0" name=""/>
        <dsp:cNvSpPr/>
      </dsp:nvSpPr>
      <dsp:spPr>
        <a:xfrm>
          <a:off x="1240575" y="3271825"/>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86873-213E-4157-AACB-758D3EB186A6}">
      <dsp:nvSpPr>
        <dsp:cNvPr id="0" name=""/>
        <dsp:cNvSpPr/>
      </dsp:nvSpPr>
      <dsp:spPr>
        <a:xfrm>
          <a:off x="1240575" y="2388919"/>
          <a:ext cx="91440" cy="261141"/>
        </a:xfrm>
        <a:custGeom>
          <a:avLst/>
          <a:gdLst/>
          <a:ahLst/>
          <a:cxnLst/>
          <a:rect l="0" t="0" r="0" b="0"/>
          <a:pathLst>
            <a:path>
              <a:moveTo>
                <a:pt x="45720" y="0"/>
              </a:moveTo>
              <a:lnTo>
                <a:pt x="4572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3137C-AF3B-49DD-BC1F-2175531DEF02}">
      <dsp:nvSpPr>
        <dsp:cNvPr id="0" name=""/>
        <dsp:cNvSpPr/>
      </dsp:nvSpPr>
      <dsp:spPr>
        <a:xfrm>
          <a:off x="1286295" y="1506014"/>
          <a:ext cx="2257004" cy="261141"/>
        </a:xfrm>
        <a:custGeom>
          <a:avLst/>
          <a:gdLst/>
          <a:ahLst/>
          <a:cxnLst/>
          <a:rect l="0" t="0" r="0" b="0"/>
          <a:pathLst>
            <a:path>
              <a:moveTo>
                <a:pt x="2257004" y="0"/>
              </a:moveTo>
              <a:lnTo>
                <a:pt x="2257004" y="130570"/>
              </a:lnTo>
              <a:lnTo>
                <a:pt x="0" y="130570"/>
              </a:lnTo>
              <a:lnTo>
                <a:pt x="0" y="2611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FC6E3-D15F-42F1-8E51-7EDC530BA54B}">
      <dsp:nvSpPr>
        <dsp:cNvPr id="0" name=""/>
        <dsp:cNvSpPr/>
      </dsp:nvSpPr>
      <dsp:spPr>
        <a:xfrm>
          <a:off x="3497579" y="623108"/>
          <a:ext cx="91440" cy="261141"/>
        </a:xfrm>
        <a:custGeom>
          <a:avLst/>
          <a:gdLst/>
          <a:ahLst/>
          <a:cxnLst/>
          <a:rect l="0" t="0" r="0" b="0"/>
          <a:pathLst>
            <a:path>
              <a:moveTo>
                <a:pt x="45720" y="0"/>
              </a:moveTo>
              <a:lnTo>
                <a:pt x="45720" y="261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AFD06-98DF-4C00-A446-F1DA6716D062}">
      <dsp:nvSpPr>
        <dsp:cNvPr id="0" name=""/>
        <dsp:cNvSpPr/>
      </dsp:nvSpPr>
      <dsp:spPr>
        <a:xfrm>
          <a:off x="2921535" y="1344"/>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CORPORATE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MAIN FRAME</a:t>
          </a:r>
          <a:endParaRPr kumimoji="0" lang="en-US" altLang="en-US" sz="1300" b="0" i="0" u="none" strike="noStrike" kern="1200"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dsp:txBody>
      <dsp:txXfrm>
        <a:off x="2921535" y="1344"/>
        <a:ext cx="1243528" cy="621764"/>
      </dsp:txXfrm>
    </dsp:sp>
    <dsp:sp modelId="{825BEDAC-3A8D-427B-A06A-0DBCB0D6F1D8}">
      <dsp:nvSpPr>
        <dsp:cNvPr id="0" name=""/>
        <dsp:cNvSpPr/>
      </dsp:nvSpPr>
      <dsp:spPr>
        <a:xfrm>
          <a:off x="2921535" y="884249"/>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 IBM  AS400</a:t>
          </a:r>
        </a:p>
      </dsp:txBody>
      <dsp:txXfrm>
        <a:off x="2921535" y="884249"/>
        <a:ext cx="1243528" cy="621764"/>
      </dsp:txXfrm>
    </dsp:sp>
    <dsp:sp modelId="{2A595D26-665C-4AD8-9DC9-49C42153F0A3}">
      <dsp:nvSpPr>
        <dsp:cNvPr id="0" name=""/>
        <dsp:cNvSpPr/>
      </dsp:nvSpPr>
      <dsp:spPr>
        <a:xfrm>
          <a:off x="664530" y="1767155"/>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ON-HAND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QUANTITIES</a:t>
          </a:r>
        </a:p>
      </dsp:txBody>
      <dsp:txXfrm>
        <a:off x="664530" y="1767155"/>
        <a:ext cx="1243528" cy="621764"/>
      </dsp:txXfrm>
    </dsp:sp>
    <dsp:sp modelId="{0DD1C984-A49C-49BE-B241-D0CE7F3F8F17}">
      <dsp:nvSpPr>
        <dsp:cNvPr id="0" name=""/>
        <dsp:cNvSpPr/>
      </dsp:nvSpPr>
      <dsp:spPr>
        <a:xfrm>
          <a:off x="664530" y="2650060"/>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IN THE RACKS</a:t>
          </a:r>
        </a:p>
      </dsp:txBody>
      <dsp:txXfrm>
        <a:off x="664530" y="2650060"/>
        <a:ext cx="1243528" cy="621764"/>
      </dsp:txXfrm>
    </dsp:sp>
    <dsp:sp modelId="{DD81EE98-212B-4693-957F-46E95EA02213}">
      <dsp:nvSpPr>
        <dsp:cNvPr id="0" name=""/>
        <dsp:cNvSpPr/>
      </dsp:nvSpPr>
      <dsp:spPr>
        <a:xfrm>
          <a:off x="664530" y="3532966"/>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IN RECEIVING</a:t>
          </a:r>
        </a:p>
      </dsp:txBody>
      <dsp:txXfrm>
        <a:off x="664530" y="3532966"/>
        <a:ext cx="1243528" cy="621764"/>
      </dsp:txXfrm>
    </dsp:sp>
    <dsp:sp modelId="{35702205-6357-42BE-8BE8-8D3D84FD1091}">
      <dsp:nvSpPr>
        <dsp:cNvPr id="0" name=""/>
        <dsp:cNvSpPr/>
      </dsp:nvSpPr>
      <dsp:spPr>
        <a:xfrm>
          <a:off x="2169200" y="1767155"/>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INVENTORY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MOVEMENT</a:t>
          </a:r>
        </a:p>
      </dsp:txBody>
      <dsp:txXfrm>
        <a:off x="2169200" y="1767155"/>
        <a:ext cx="1243528" cy="621764"/>
      </dsp:txXfrm>
    </dsp:sp>
    <dsp:sp modelId="{72E54E14-F376-4068-9FA7-5DC41E086F44}">
      <dsp:nvSpPr>
        <dsp:cNvPr id="0" name=""/>
        <dsp:cNvSpPr/>
      </dsp:nvSpPr>
      <dsp:spPr>
        <a:xfrm>
          <a:off x="2169200" y="2650060"/>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ON THE CONVEYOR</a:t>
          </a:r>
        </a:p>
      </dsp:txBody>
      <dsp:txXfrm>
        <a:off x="2169200" y="2650060"/>
        <a:ext cx="1243528" cy="621764"/>
      </dsp:txXfrm>
    </dsp:sp>
    <dsp:sp modelId="{D713BA01-C9B6-4E75-A49C-7E43ECE693EE}">
      <dsp:nvSpPr>
        <dsp:cNvPr id="0" name=""/>
        <dsp:cNvSpPr/>
      </dsp:nvSpPr>
      <dsp:spPr>
        <a:xfrm>
          <a:off x="2169200" y="3532966"/>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ON THE SORTATION LOOP</a:t>
          </a:r>
        </a:p>
      </dsp:txBody>
      <dsp:txXfrm>
        <a:off x="2169200" y="3532966"/>
        <a:ext cx="1243528" cy="621764"/>
      </dsp:txXfrm>
    </dsp:sp>
    <dsp:sp modelId="{CBB82CA0-3E74-4EB5-8AA4-3D67E9A1E31C}">
      <dsp:nvSpPr>
        <dsp:cNvPr id="0" name=""/>
        <dsp:cNvSpPr/>
      </dsp:nvSpPr>
      <dsp:spPr>
        <a:xfrm>
          <a:off x="3673870" y="1767155"/>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SHIPPING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INFORMATION</a:t>
          </a:r>
        </a:p>
      </dsp:txBody>
      <dsp:txXfrm>
        <a:off x="3673870" y="1767155"/>
        <a:ext cx="1243528" cy="621764"/>
      </dsp:txXfrm>
    </dsp:sp>
    <dsp:sp modelId="{AFB985B7-4791-4CB8-98AF-F988521F6CCE}">
      <dsp:nvSpPr>
        <dsp:cNvPr id="0" name=""/>
        <dsp:cNvSpPr/>
      </dsp:nvSpPr>
      <dsp:spPr>
        <a:xfrm>
          <a:off x="3673870" y="2650060"/>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ON THE DOCK</a:t>
          </a:r>
        </a:p>
      </dsp:txBody>
      <dsp:txXfrm>
        <a:off x="3673870" y="2650060"/>
        <a:ext cx="1243528" cy="621764"/>
      </dsp:txXfrm>
    </dsp:sp>
    <dsp:sp modelId="{B7CDA283-ABA6-4BAD-B420-3A4BFB8AC5DC}">
      <dsp:nvSpPr>
        <dsp:cNvPr id="0" name=""/>
        <dsp:cNvSpPr/>
      </dsp:nvSpPr>
      <dsp:spPr>
        <a:xfrm>
          <a:off x="3673870" y="3532966"/>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ON THE TRUCK</a:t>
          </a:r>
        </a:p>
      </dsp:txBody>
      <dsp:txXfrm>
        <a:off x="3673870" y="3532966"/>
        <a:ext cx="1243528" cy="621764"/>
      </dsp:txXfrm>
    </dsp:sp>
    <dsp:sp modelId="{A1F16F3C-F1F7-4DF5-ABB5-F65886CB9E2F}">
      <dsp:nvSpPr>
        <dsp:cNvPr id="0" name=""/>
        <dsp:cNvSpPr/>
      </dsp:nvSpPr>
      <dsp:spPr>
        <a:xfrm>
          <a:off x="5178540" y="1767155"/>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PRODUCT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INFORMATION</a:t>
          </a:r>
        </a:p>
      </dsp:txBody>
      <dsp:txXfrm>
        <a:off x="5178540" y="1767155"/>
        <a:ext cx="1243528" cy="621764"/>
      </dsp:txXfrm>
    </dsp:sp>
    <dsp:sp modelId="{33485CD4-1F3B-4EA2-B895-91906EB1BE0D}">
      <dsp:nvSpPr>
        <dsp:cNvPr id="0" name=""/>
        <dsp:cNvSpPr/>
      </dsp:nvSpPr>
      <dsp:spPr>
        <a:xfrm>
          <a:off x="5178540" y="2650060"/>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MINIMUMS /MAXIMUMS</a:t>
          </a:r>
        </a:p>
      </dsp:txBody>
      <dsp:txXfrm>
        <a:off x="5178540" y="2650060"/>
        <a:ext cx="1243528" cy="621764"/>
      </dsp:txXfrm>
    </dsp:sp>
    <dsp:sp modelId="{4148FEFE-6F41-402E-922D-F5641EEAA4B9}">
      <dsp:nvSpPr>
        <dsp:cNvPr id="0" name=""/>
        <dsp:cNvSpPr/>
      </dsp:nvSpPr>
      <dsp:spPr>
        <a:xfrm>
          <a:off x="5178540" y="3532966"/>
          <a:ext cx="1243528" cy="621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rgbClr val="333333"/>
              </a:solidFill>
              <a:effectLst/>
              <a:latin typeface="Arial" panose="020B0604020202020204" pitchFamily="34" charset="0"/>
              <a:ea typeface="ＭＳ Ｐゴシック" panose="020B0600070205080204" pitchFamily="34" charset="-128"/>
            </a:rPr>
            <a:t>ITEM DETAILS</a:t>
          </a:r>
        </a:p>
      </dsp:txBody>
      <dsp:txXfrm>
        <a:off x="5178540" y="3532966"/>
        <a:ext cx="1243528" cy="6217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7DD9F6-7E5E-494E-8103-C26039D9FC4C}"/>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838" tIns="46420" rIns="92838" bIns="46420" numCol="1" anchor="t" anchorCtr="0" compatLnSpc="1">
            <a:prstTxWarp prst="textNoShape">
              <a:avLst/>
            </a:prstTxWarp>
          </a:bodyPr>
          <a:lstStyle>
            <a:lvl1pPr defTabSz="929485" eaLnBrk="0" hangingPunct="0">
              <a:defRPr sz="1200">
                <a:latin typeface="Arial" charset="0"/>
              </a:defRPr>
            </a:lvl1pPr>
          </a:lstStyle>
          <a:p>
            <a:pPr>
              <a:defRPr/>
            </a:pPr>
            <a:endParaRPr lang="en-US"/>
          </a:p>
        </p:txBody>
      </p:sp>
      <p:sp>
        <p:nvSpPr>
          <p:cNvPr id="6147" name="Rectangle 3">
            <a:extLst>
              <a:ext uri="{FF2B5EF4-FFF2-40B4-BE49-F238E27FC236}">
                <a16:creationId xmlns:a16="http://schemas.microsoft.com/office/drawing/2014/main" id="{8C5E48D4-62BB-4669-89D9-CBDC3CE26DF8}"/>
              </a:ext>
            </a:extLst>
          </p:cNvPr>
          <p:cNvSpPr>
            <a:spLocks noGrp="1" noChangeArrowheads="1"/>
          </p:cNvSpPr>
          <p:nvPr>
            <p:ph type="dt" idx="1"/>
          </p:nvPr>
        </p:nvSpPr>
        <p:spPr bwMode="auto">
          <a:xfrm>
            <a:off x="3900488" y="0"/>
            <a:ext cx="2981325" cy="465138"/>
          </a:xfrm>
          <a:prstGeom prst="rect">
            <a:avLst/>
          </a:prstGeom>
          <a:noFill/>
          <a:ln w="9525">
            <a:noFill/>
            <a:miter lim="800000"/>
            <a:headEnd/>
            <a:tailEnd/>
          </a:ln>
        </p:spPr>
        <p:txBody>
          <a:bodyPr vert="horz" wrap="square" lIns="92838" tIns="46420" rIns="92838" bIns="46420" numCol="1" anchor="t" anchorCtr="0" compatLnSpc="1">
            <a:prstTxWarp prst="textNoShape">
              <a:avLst/>
            </a:prstTxWarp>
          </a:bodyPr>
          <a:lstStyle>
            <a:lvl1pPr algn="r" defTabSz="929485" eaLnBrk="0" hangingPunct="0">
              <a:defRPr sz="1200">
                <a:latin typeface="Arial" charset="0"/>
              </a:defRPr>
            </a:lvl1pPr>
          </a:lstStyle>
          <a:p>
            <a:pPr>
              <a:defRPr/>
            </a:pPr>
            <a:endParaRPr lang="en-US"/>
          </a:p>
        </p:txBody>
      </p:sp>
      <p:sp>
        <p:nvSpPr>
          <p:cNvPr id="22532" name="Rectangle 4">
            <a:extLst>
              <a:ext uri="{FF2B5EF4-FFF2-40B4-BE49-F238E27FC236}">
                <a16:creationId xmlns:a16="http://schemas.microsoft.com/office/drawing/2014/main" id="{C18023A3-4A8A-4E0A-897C-834936D9D757}"/>
              </a:ext>
            </a:extLst>
          </p:cNvPr>
          <p:cNvSpPr>
            <a:spLocks noGrp="1" noRot="1" noChangeAspect="1" noChangeArrowheads="1" noTextEdit="1"/>
          </p:cNvSpPr>
          <p:nvPr>
            <p:ph type="sldImg" idx="2"/>
          </p:nvPr>
        </p:nvSpPr>
        <p:spPr bwMode="auto">
          <a:xfrm>
            <a:off x="1119188" y="695325"/>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D54F824F-E81C-4295-BC7D-CB4C020B0CAA}"/>
              </a:ext>
            </a:extLst>
          </p:cNvPr>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p:spPr>
        <p:txBody>
          <a:bodyPr vert="horz" wrap="square" lIns="92838" tIns="46420" rIns="92838" bIns="464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B1AF6D6-6726-4D9B-84E7-7B5645EBA085}"/>
              </a:ext>
            </a:extLst>
          </p:cNvPr>
          <p:cNvSpPr>
            <a:spLocks noGrp="1" noChangeArrowheads="1"/>
          </p:cNvSpPr>
          <p:nvPr>
            <p:ph type="ftr" sz="quarter" idx="4"/>
          </p:nvPr>
        </p:nvSpPr>
        <p:spPr bwMode="auto">
          <a:xfrm>
            <a:off x="0" y="8831263"/>
            <a:ext cx="2982913" cy="465137"/>
          </a:xfrm>
          <a:prstGeom prst="rect">
            <a:avLst/>
          </a:prstGeom>
          <a:noFill/>
          <a:ln w="9525">
            <a:noFill/>
            <a:miter lim="800000"/>
            <a:headEnd/>
            <a:tailEnd/>
          </a:ln>
        </p:spPr>
        <p:txBody>
          <a:bodyPr vert="horz" wrap="square" lIns="92838" tIns="46420" rIns="92838" bIns="46420" numCol="1" anchor="b" anchorCtr="0" compatLnSpc="1">
            <a:prstTxWarp prst="textNoShape">
              <a:avLst/>
            </a:prstTxWarp>
          </a:bodyPr>
          <a:lstStyle>
            <a:lvl1pPr defTabSz="929485" eaLnBrk="0" hangingPunct="0">
              <a:defRPr sz="1200">
                <a:latin typeface="Arial" charset="0"/>
              </a:defRPr>
            </a:lvl1pPr>
          </a:lstStyle>
          <a:p>
            <a:pPr>
              <a:defRPr/>
            </a:pPr>
            <a:endParaRPr lang="en-US"/>
          </a:p>
        </p:txBody>
      </p:sp>
      <p:sp>
        <p:nvSpPr>
          <p:cNvPr id="6151" name="Rectangle 7">
            <a:extLst>
              <a:ext uri="{FF2B5EF4-FFF2-40B4-BE49-F238E27FC236}">
                <a16:creationId xmlns:a16="http://schemas.microsoft.com/office/drawing/2014/main" id="{062858BB-5911-4C5A-BFE9-D91A8E73D7C9}"/>
              </a:ext>
            </a:extLst>
          </p:cNvPr>
          <p:cNvSpPr>
            <a:spLocks noGrp="1" noChangeArrowheads="1"/>
          </p:cNvSpPr>
          <p:nvPr>
            <p:ph type="sldNum" sz="quarter" idx="5"/>
          </p:nvPr>
        </p:nvSpPr>
        <p:spPr bwMode="auto">
          <a:xfrm>
            <a:off x="3900488" y="8831263"/>
            <a:ext cx="2981325" cy="465137"/>
          </a:xfrm>
          <a:prstGeom prst="rect">
            <a:avLst/>
          </a:prstGeom>
          <a:noFill/>
          <a:ln w="9525">
            <a:noFill/>
            <a:miter lim="800000"/>
            <a:headEnd/>
            <a:tailEnd/>
          </a:ln>
        </p:spPr>
        <p:txBody>
          <a:bodyPr vert="horz" wrap="square" lIns="92838" tIns="46420" rIns="92838" bIns="46420" numCol="1" anchor="b" anchorCtr="0" compatLnSpc="1">
            <a:prstTxWarp prst="textNoShape">
              <a:avLst/>
            </a:prstTxWarp>
          </a:bodyPr>
          <a:lstStyle>
            <a:lvl1pPr algn="r" defTabSz="928688" eaLnBrk="0" hangingPunct="0">
              <a:defRPr sz="1200"/>
            </a:lvl1pPr>
          </a:lstStyle>
          <a:p>
            <a:fld id="{202DB4FC-F6CA-4D35-810E-5AE6B3F21B3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350AF25-0E25-43C5-BC97-463A5C0884A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E09BA81F-1D89-4E58-B034-433DE8D1F7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to Leviton’s  Western Distribution Center in Spanish Springs, Nevada.</a:t>
            </a:r>
          </a:p>
          <a:p>
            <a:r>
              <a:rPr lang="en-US" altLang="en-US">
                <a:latin typeface="Arial" panose="020B0604020202020204" pitchFamily="34" charset="0"/>
              </a:rPr>
              <a:t>Double digit yearly business increases in the years 1997 though 2000 plus the addition of  the product from other divisions dictated a move to this new facility. </a:t>
            </a:r>
          </a:p>
          <a:p>
            <a:r>
              <a:rPr lang="en-US" altLang="en-US">
                <a:latin typeface="Arial" panose="020B0604020202020204" pitchFamily="34" charset="0"/>
              </a:rPr>
              <a:t>We are a semi-automated, “State of the Art” facility with 408,660 sq. ft. under roof, 31,000 pallet locations.  We shipped our first carton in August 2000.</a:t>
            </a:r>
          </a:p>
          <a:p>
            <a:r>
              <a:rPr lang="en-US" altLang="en-US">
                <a:latin typeface="Arial" panose="020B0604020202020204" pitchFamily="34" charset="0"/>
              </a:rPr>
              <a:t>We employ 63 full time equivalents including 11 staff members, 1 person in corporate Quality Assurance, plus an additional person in corporate Materials Resource Planning.</a:t>
            </a:r>
          </a:p>
          <a:p>
            <a:r>
              <a:rPr lang="en-US" altLang="en-US">
                <a:latin typeface="Arial" panose="020B0604020202020204" pitchFamily="34" charset="0"/>
              </a:rPr>
              <a:t>We run two 8-hour shifts per day, five days a week. It takes approx. 16 people on each shift to do the picking, packing shipping and receiving.  In addition to the people on the floor there are 13 support personnel in maintenance, inventory control, information technology and office clerical positions.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FFAABF7-26E5-4367-A5E9-6FC084B197A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4FDD99D-4594-48E3-A782-7FD8297E1C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Product information, location of product and shipping instructions are all accessed through the scanning of Bar Codes on product, cartons, shipping labels, packing lists and storage racks.   </a:t>
            </a:r>
          </a:p>
          <a:p>
            <a:r>
              <a:rPr lang="en-US" altLang="en-US" sz="1400">
                <a:latin typeface="Arial" panose="020B0604020202020204" pitchFamily="34" charset="0"/>
              </a:rPr>
              <a:t>Our scanner at the labeling applicator can even scan to determine the country of origin so that we avoid shipping product that will be charged duty when it’s destination is a NAFTA country.</a:t>
            </a:r>
          </a:p>
          <a:p>
            <a:r>
              <a:rPr lang="en-US" altLang="en-US" sz="1400">
                <a:latin typeface="Arial" panose="020B0604020202020204" pitchFamily="34" charset="0"/>
              </a:rPr>
              <a:t>We scan the cartons at receiving, put away, picking, when a label is applied and at the pallet building areas....</a:t>
            </a:r>
          </a:p>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CF7D2F2-0C4F-4153-9C3F-A6FAF5CAA8E3}"/>
              </a:ext>
            </a:extLst>
          </p:cNvPr>
          <p:cNvSpPr>
            <a:spLocks noGrp="1" noRot="1" noChangeAspect="1" noChangeArrowheads="1" noTextEdit="1"/>
          </p:cNvSpPr>
          <p:nvPr>
            <p:ph type="sldImg"/>
          </p:nvPr>
        </p:nvSpPr>
        <p:spPr>
          <a:xfrm>
            <a:off x="1120775" y="695325"/>
            <a:ext cx="4646613" cy="3486150"/>
          </a:xfrm>
          <a:ln/>
        </p:spPr>
      </p:sp>
      <p:sp>
        <p:nvSpPr>
          <p:cNvPr id="32771" name="Rectangle 3">
            <a:extLst>
              <a:ext uri="{FF2B5EF4-FFF2-40B4-BE49-F238E27FC236}">
                <a16:creationId xmlns:a16="http://schemas.microsoft.com/office/drawing/2014/main" id="{7568CCED-D9E3-4994-AF61-8A4F1EDEE7A2}"/>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Note the multiple bar codes on the shipping label and the product label.  All are used to either verify accuracy at our shipping facility or the customers place of business.</a:t>
            </a:r>
          </a:p>
          <a:p>
            <a:r>
              <a:rPr lang="en-US" altLang="en-US" sz="1400">
                <a:latin typeface="Arial" panose="020B0604020202020204" pitchFamily="34" charset="0"/>
              </a:rPr>
              <a:t>Large customers scans the ASN/UCC128 bar-code at the bottom of the label in their receiving process.</a:t>
            </a:r>
          </a:p>
          <a:p>
            <a:r>
              <a:rPr lang="en-US" altLang="en-US" sz="1400">
                <a:latin typeface="Arial" panose="020B0604020202020204" pitchFamily="34" charset="0"/>
              </a:rPr>
              <a:t>Home Depot also uses scans a portion of the label to sort orders at their transit centers to determine the ultimate store destination.</a:t>
            </a:r>
          </a:p>
          <a:p>
            <a:r>
              <a:rPr lang="en-US" altLang="en-US" sz="1400">
                <a:latin typeface="Arial" panose="020B0604020202020204" pitchFamily="34" charset="0"/>
              </a:rPr>
              <a:t>All information is accessed and stored through an IBM AS-400 computer, connected to the main frame computer in Melville, New York.  </a:t>
            </a:r>
          </a:p>
          <a:p>
            <a:r>
              <a:rPr lang="en-US" altLang="en-US" sz="1400">
                <a:latin typeface="Arial" panose="020B0604020202020204" pitchFamily="34" charset="0"/>
              </a:rPr>
              <a:t>The system operates in ‘real time’ and the on-hand quantities and locations of inventory within the Distribution Center are updated immediately.  </a:t>
            </a:r>
          </a:p>
          <a:p>
            <a:r>
              <a:rPr lang="en-US" altLang="en-US" sz="1400">
                <a:latin typeface="Arial" panose="020B0604020202020204" pitchFamily="34" charset="0"/>
              </a:rPr>
              <a:t>We are able to track the movement of a given carton, whether it is in a receiving lane waiting to be put away, on the conveyor, on the shipping dock or even while it is sitting on a fork lift being transported between these points.</a:t>
            </a:r>
          </a:p>
          <a:p>
            <a:endParaRPr lang="en-US" altLang="en-US" sz="14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7391B2B-285D-4FBB-ACCB-43E82F336D34}"/>
              </a:ext>
            </a:extLst>
          </p:cNvPr>
          <p:cNvSpPr>
            <a:spLocks noGrp="1" noRot="1" noChangeAspect="1" noChangeArrowheads="1" noTextEdit="1"/>
          </p:cNvSpPr>
          <p:nvPr>
            <p:ph type="sldImg"/>
          </p:nvPr>
        </p:nvSpPr>
        <p:spPr>
          <a:xfrm>
            <a:off x="1120775" y="695325"/>
            <a:ext cx="4646613" cy="3486150"/>
          </a:xfrm>
          <a:ln/>
        </p:spPr>
      </p:sp>
      <p:sp>
        <p:nvSpPr>
          <p:cNvPr id="33795" name="Rectangle 3">
            <a:extLst>
              <a:ext uri="{FF2B5EF4-FFF2-40B4-BE49-F238E27FC236}">
                <a16:creationId xmlns:a16="http://schemas.microsoft.com/office/drawing/2014/main" id="{3C1AD3AA-D5DF-40F0-AEE3-A63DCBB2B38D}"/>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All information is accessed and stored through an IBM AS400 computer, connected to the main frame computer in Melville, New York.  </a:t>
            </a:r>
          </a:p>
          <a:p>
            <a:r>
              <a:rPr lang="en-US" altLang="en-US" sz="1400">
                <a:latin typeface="Arial" panose="020B0604020202020204" pitchFamily="34" charset="0"/>
              </a:rPr>
              <a:t>The system operates in ‘real time’ and the on-hand quantities and locations of inventory within the Distribution Center are updated immediately.  </a:t>
            </a:r>
          </a:p>
          <a:p>
            <a:r>
              <a:rPr lang="en-US" altLang="en-US" sz="1400">
                <a:latin typeface="Arial" panose="020B0604020202020204" pitchFamily="34" charset="0"/>
              </a:rPr>
              <a:t>We are able to track the movement of a given carton, whether it is in a receiving lane waiting to be put away, on the conveyor, on the shipping dock or even while it is sitting on a fork lift being transported between these points.</a:t>
            </a: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415F141-C39C-4394-BB2F-D9046C764D51}"/>
              </a:ext>
            </a:extLst>
          </p:cNvPr>
          <p:cNvSpPr>
            <a:spLocks noGrp="1" noRot="1" noChangeAspect="1" noChangeArrowheads="1" noTextEdit="1"/>
          </p:cNvSpPr>
          <p:nvPr>
            <p:ph type="sldImg"/>
          </p:nvPr>
        </p:nvSpPr>
        <p:spPr>
          <a:xfrm>
            <a:off x="1120775" y="695325"/>
            <a:ext cx="4646613" cy="3486150"/>
          </a:xfrm>
          <a:ln/>
        </p:spPr>
      </p:sp>
      <p:sp>
        <p:nvSpPr>
          <p:cNvPr id="34819" name="Rectangle 3">
            <a:extLst>
              <a:ext uri="{FF2B5EF4-FFF2-40B4-BE49-F238E27FC236}">
                <a16:creationId xmlns:a16="http://schemas.microsoft.com/office/drawing/2014/main" id="{052D5150-7080-4D1B-B4E8-1F44A74C0393}"/>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100% follow-up electronic verification on less than full carton orders provides error free open stock shipments.</a:t>
            </a:r>
          </a:p>
          <a:p>
            <a:r>
              <a:rPr lang="en-US" altLang="en-US" sz="1400">
                <a:latin typeface="Arial" panose="020B0604020202020204" pitchFamily="34" charset="0"/>
              </a:rPr>
              <a:t>Multiple verifications utilizing bar codes eliminates errors before they get out of the building.  </a:t>
            </a:r>
          </a:p>
          <a:p>
            <a:r>
              <a:rPr lang="en-US" altLang="en-US" sz="1400">
                <a:latin typeface="Arial" panose="020B0604020202020204" pitchFamily="34" charset="0"/>
              </a:rPr>
              <a:t>This redundant bar code scanning eliminates the order discrepancies and the ‘soft costs’ associated with them, not only for Leviton, but also our customer partners.</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3FFEF6E-B618-4D9E-B25D-8539E7124346}"/>
              </a:ext>
            </a:extLst>
          </p:cNvPr>
          <p:cNvSpPr>
            <a:spLocks noGrp="1" noRot="1" noChangeAspect="1" noChangeArrowheads="1" noTextEdit="1"/>
          </p:cNvSpPr>
          <p:nvPr>
            <p:ph type="sldImg"/>
          </p:nvPr>
        </p:nvSpPr>
        <p:spPr>
          <a:xfrm>
            <a:off x="1120775" y="695325"/>
            <a:ext cx="4646613" cy="3486150"/>
          </a:xfrm>
          <a:ln/>
        </p:spPr>
      </p:sp>
      <p:sp>
        <p:nvSpPr>
          <p:cNvPr id="35843" name="Rectangle 3">
            <a:extLst>
              <a:ext uri="{FF2B5EF4-FFF2-40B4-BE49-F238E27FC236}">
                <a16:creationId xmlns:a16="http://schemas.microsoft.com/office/drawing/2014/main" id="{BC54EE69-6A89-4D69-B0BE-884C3F6A0E39}"/>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In addition to bar codes, Leviton Spanish Springs utilizes:</a:t>
            </a:r>
          </a:p>
          <a:p>
            <a:r>
              <a:rPr lang="en-US" altLang="en-US" sz="1400">
                <a:latin typeface="Arial" panose="020B0604020202020204" pitchFamily="34" charset="0"/>
              </a:rPr>
              <a:t>Handheld and Equipment mounted RF Scanners</a:t>
            </a:r>
          </a:p>
          <a:p>
            <a:r>
              <a:rPr lang="en-US" altLang="en-US" sz="1400">
                <a:latin typeface="Arial" panose="020B0604020202020204" pitchFamily="34" charset="0"/>
              </a:rPr>
              <a:t>System Directed Putaway</a:t>
            </a:r>
          </a:p>
          <a:p>
            <a:r>
              <a:rPr lang="en-US" altLang="en-US" sz="1400">
                <a:latin typeface="Arial" panose="020B0604020202020204" pitchFamily="34" charset="0"/>
              </a:rPr>
              <a:t>Productivity Standards and Productivity Tracking</a:t>
            </a:r>
          </a:p>
          <a:p>
            <a:r>
              <a:rPr lang="en-US" altLang="en-US" sz="1400">
                <a:latin typeface="Arial" panose="020B0604020202020204" pitchFamily="34" charset="0"/>
              </a:rPr>
              <a:t>Cross training between departments</a:t>
            </a:r>
          </a:p>
          <a:p>
            <a:r>
              <a:rPr lang="en-US" altLang="en-US" sz="1400">
                <a:latin typeface="Arial" panose="020B0604020202020204" pitchFamily="34" charset="0"/>
              </a:rPr>
              <a:t>Advanced Shipping Notice</a:t>
            </a:r>
          </a:p>
          <a:p>
            <a:r>
              <a:rPr lang="en-US" altLang="en-US" sz="1400">
                <a:latin typeface="Arial" panose="020B0604020202020204" pitchFamily="34" charset="0"/>
              </a:rPr>
              <a:t>Electronic Data Interchange with both customers and carriers</a:t>
            </a:r>
          </a:p>
          <a:p>
            <a:r>
              <a:rPr lang="en-US" altLang="en-US" sz="1400">
                <a:latin typeface="Arial" panose="020B0604020202020204" pitchFamily="34" charset="0"/>
              </a:rPr>
              <a:t>Vendor Managed Inventory</a:t>
            </a:r>
          </a:p>
          <a:p>
            <a:r>
              <a:rPr lang="en-US" altLang="en-US" sz="1400">
                <a:latin typeface="Arial" panose="020B0604020202020204" pitchFamily="34" charset="0"/>
              </a:rPr>
              <a:t>Golden Zoning</a:t>
            </a:r>
          </a:p>
          <a:p>
            <a:r>
              <a:rPr lang="en-US" altLang="en-US" sz="1400">
                <a:latin typeface="Arial" panose="020B0604020202020204" pitchFamily="34" charset="0"/>
              </a:rPr>
              <a:t>Continuous Improvement Teams</a:t>
            </a:r>
          </a:p>
          <a:p>
            <a:endParaRPr lang="en-US" altLang="en-US" sz="14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F3E90B2-8EBE-4B09-82E1-E2E947B59772}"/>
              </a:ext>
            </a:extLst>
          </p:cNvPr>
          <p:cNvSpPr>
            <a:spLocks noGrp="1" noRot="1" noChangeAspect="1" noChangeArrowheads="1" noTextEdit="1"/>
          </p:cNvSpPr>
          <p:nvPr>
            <p:ph type="sldImg"/>
          </p:nvPr>
        </p:nvSpPr>
        <p:spPr>
          <a:xfrm>
            <a:off x="1120775" y="695325"/>
            <a:ext cx="4646613" cy="3486150"/>
          </a:xfrm>
          <a:ln/>
        </p:spPr>
      </p:sp>
      <p:sp>
        <p:nvSpPr>
          <p:cNvPr id="36867" name="Rectangle 3">
            <a:extLst>
              <a:ext uri="{FF2B5EF4-FFF2-40B4-BE49-F238E27FC236}">
                <a16:creationId xmlns:a16="http://schemas.microsoft.com/office/drawing/2014/main" id="{BADF5EE4-CF5E-4BE7-9AFD-EFD96A0081D1}"/>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All shipping labels contain the following information: </a:t>
            </a:r>
          </a:p>
          <a:p>
            <a:r>
              <a:rPr lang="en-US" altLang="en-US">
                <a:latin typeface="Arial" panose="020B0604020202020204" pitchFamily="34" charset="0"/>
              </a:rPr>
              <a:t>· Shipping address</a:t>
            </a:r>
          </a:p>
          <a:p>
            <a:r>
              <a:rPr lang="en-US" altLang="en-US">
                <a:latin typeface="Arial" panose="020B0604020202020204" pitchFamily="34" charset="0"/>
              </a:rPr>
              <a:t>· Return address</a:t>
            </a:r>
          </a:p>
          <a:p>
            <a:r>
              <a:rPr lang="en-US" altLang="en-US">
                <a:latin typeface="Arial" panose="020B0604020202020204" pitchFamily="34" charset="0"/>
              </a:rPr>
              <a:t>· Carton number sequence with total number of cartons</a:t>
            </a:r>
          </a:p>
          <a:p>
            <a:r>
              <a:rPr lang="en-US" altLang="en-US">
                <a:latin typeface="Arial" panose="020B0604020202020204" pitchFamily="34" charset="0"/>
              </a:rPr>
              <a:t>· PO number (if supplied by the customer).</a:t>
            </a:r>
          </a:p>
          <a:p>
            <a:r>
              <a:rPr lang="en-US" altLang="en-US">
                <a:latin typeface="Arial" panose="020B0604020202020204" pitchFamily="34" charset="0"/>
              </a:rPr>
              <a:t>· Item catalog number or customer’s product identification   number</a:t>
            </a:r>
          </a:p>
          <a:p>
            <a:r>
              <a:rPr lang="en-US" altLang="en-US">
                <a:latin typeface="Arial" panose="020B0604020202020204" pitchFamily="34" charset="0"/>
              </a:rPr>
              <a:t>· Order number, which becomes the invoice number</a:t>
            </a:r>
          </a:p>
          <a:p>
            <a:r>
              <a:rPr lang="en-US" altLang="en-US">
                <a:latin typeface="Arial" panose="020B0604020202020204" pitchFamily="34" charset="0"/>
              </a:rPr>
              <a:t>.  Advanced Shipping Notice UCC-128 bar coding</a:t>
            </a:r>
          </a:p>
          <a:p>
            <a:r>
              <a:rPr lang="en-US" altLang="en-US">
                <a:latin typeface="Arial" panose="020B0604020202020204" pitchFamily="34" charset="0"/>
              </a:rPr>
              <a:t>· Bar Code identifier for automatic sortation &amp; internal use</a:t>
            </a:r>
          </a:p>
          <a:p>
            <a:r>
              <a:rPr lang="en-US" altLang="en-US">
                <a:latin typeface="Arial" panose="020B0604020202020204" pitchFamily="34" charset="0"/>
              </a:rPr>
              <a:t>. The packing list is located on one carton with every order. An easy to identify fluorescent label indicates carton with packing slip.  </a:t>
            </a:r>
          </a:p>
          <a:p>
            <a:r>
              <a:rPr lang="en-US" altLang="en-US">
                <a:latin typeface="Arial" panose="020B0604020202020204" pitchFamily="34" charset="0"/>
              </a:rPr>
              <a:t>.  All UPC numbers, product identification information, carton numbering and quantities shipped in full or mixed cartons is clearly indicated on the packing list.</a:t>
            </a:r>
          </a:p>
          <a:p>
            <a:r>
              <a:rPr lang="en-US" altLang="en-US">
                <a:latin typeface="Arial" panose="020B0604020202020204" pitchFamily="34" charset="0"/>
              </a:rPr>
              <a:t>. Each carton is numbered and corresponds to the numbering on the packing list.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5D3BF8F-D3F9-43B4-AA0C-8DE25DB04E71}"/>
              </a:ext>
            </a:extLst>
          </p:cNvPr>
          <p:cNvSpPr>
            <a:spLocks noGrp="1" noRot="1" noChangeAspect="1" noChangeArrowheads="1" noTextEdit="1"/>
          </p:cNvSpPr>
          <p:nvPr>
            <p:ph type="sldImg"/>
          </p:nvPr>
        </p:nvSpPr>
        <p:spPr>
          <a:xfrm>
            <a:off x="1120775" y="695325"/>
            <a:ext cx="4646613" cy="3486150"/>
          </a:xfrm>
          <a:ln/>
        </p:spPr>
      </p:sp>
      <p:sp>
        <p:nvSpPr>
          <p:cNvPr id="37891" name="Rectangle 3">
            <a:extLst>
              <a:ext uri="{FF2B5EF4-FFF2-40B4-BE49-F238E27FC236}">
                <a16:creationId xmlns:a16="http://schemas.microsoft.com/office/drawing/2014/main" id="{68F4E30B-005C-40BC-8D1F-3F2FA6E0F08C}"/>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Example of a Packing List with all pertinent data to make the customer’s receiving process easier.</a:t>
            </a:r>
          </a:p>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7376B61-B79E-4052-B023-BDB3CE9B14C9}"/>
              </a:ext>
            </a:extLst>
          </p:cNvPr>
          <p:cNvSpPr>
            <a:spLocks noGrp="1" noRot="1" noChangeAspect="1" noChangeArrowheads="1" noTextEdit="1"/>
          </p:cNvSpPr>
          <p:nvPr>
            <p:ph type="sldImg"/>
          </p:nvPr>
        </p:nvSpPr>
        <p:spPr>
          <a:xfrm>
            <a:off x="1120775" y="695325"/>
            <a:ext cx="4646613" cy="3486150"/>
          </a:xfrm>
          <a:ln/>
        </p:spPr>
      </p:sp>
      <p:sp>
        <p:nvSpPr>
          <p:cNvPr id="38915" name="Rectangle 3">
            <a:extLst>
              <a:ext uri="{FF2B5EF4-FFF2-40B4-BE49-F238E27FC236}">
                <a16:creationId xmlns:a16="http://schemas.microsoft.com/office/drawing/2014/main" id="{02D30836-45D6-418C-B2C1-683CEEB5CC81}"/>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All orders are completely wrapped top and sides.  Small parcel orders, are bundled with heavy duty heat shrink plastic. </a:t>
            </a:r>
          </a:p>
          <a:p>
            <a:r>
              <a:rPr lang="en-US" altLang="en-US" sz="1400">
                <a:latin typeface="Arial" panose="020B0604020202020204" pitchFamily="34" charset="0"/>
              </a:rPr>
              <a:t>A </a:t>
            </a:r>
            <a:r>
              <a:rPr lang="en-US" altLang="en-US" sz="1400" i="1">
                <a:latin typeface="Arial" panose="020B0604020202020204" pitchFamily="34" charset="0"/>
              </a:rPr>
              <a:t>Pallet Contains List</a:t>
            </a:r>
            <a:r>
              <a:rPr lang="en-US" altLang="en-US" sz="1400">
                <a:latin typeface="Arial" panose="020B0604020202020204" pitchFamily="34" charset="0"/>
              </a:rPr>
              <a:t> is located on the wrapping of every pallet, providing details for the product on that pallet only.</a:t>
            </a:r>
          </a:p>
          <a:p>
            <a:r>
              <a:rPr lang="en-US" altLang="en-US" sz="1400">
                <a:latin typeface="Arial" panose="020B0604020202020204" pitchFamily="34" charset="0"/>
              </a:rPr>
              <a:t> A matching </a:t>
            </a:r>
            <a:r>
              <a:rPr lang="en-US" altLang="en-US" sz="1400" i="1">
                <a:latin typeface="Arial" panose="020B0604020202020204" pitchFamily="34" charset="0"/>
              </a:rPr>
              <a:t>Bill of Lading</a:t>
            </a:r>
            <a:r>
              <a:rPr lang="en-US" altLang="en-US" sz="1400">
                <a:latin typeface="Arial" panose="020B0604020202020204" pitchFamily="34" charset="0"/>
              </a:rPr>
              <a:t> indicating the order number, PO number, total shipment weight and total number of cartons</a:t>
            </a:r>
          </a:p>
          <a:p>
            <a:endParaRPr lang="en-US" altLang="en-US" sz="14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F3712D5-EB41-4AA7-AB5F-725EF0F47C43}"/>
              </a:ext>
            </a:extLst>
          </p:cNvPr>
          <p:cNvSpPr>
            <a:spLocks noGrp="1" noRot="1" noChangeAspect="1" noChangeArrowheads="1" noTextEdit="1"/>
          </p:cNvSpPr>
          <p:nvPr>
            <p:ph type="sldImg"/>
          </p:nvPr>
        </p:nvSpPr>
        <p:spPr>
          <a:xfrm>
            <a:off x="1120775" y="695325"/>
            <a:ext cx="4646613" cy="3486150"/>
          </a:xfrm>
          <a:ln/>
        </p:spPr>
      </p:sp>
      <p:sp>
        <p:nvSpPr>
          <p:cNvPr id="39939" name="Rectangle 3">
            <a:extLst>
              <a:ext uri="{FF2B5EF4-FFF2-40B4-BE49-F238E27FC236}">
                <a16:creationId xmlns:a16="http://schemas.microsoft.com/office/drawing/2014/main" id="{5A8ED6A2-8B77-41D7-B301-58B7C3FC102B}"/>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We take order and item identification one step further for ease of receiving by our customer. </a:t>
            </a:r>
          </a:p>
          <a:p>
            <a:r>
              <a:rPr lang="en-US" altLang="en-US" sz="1400">
                <a:latin typeface="Arial" panose="020B0604020202020204" pitchFamily="34" charset="0"/>
              </a:rPr>
              <a:t>Also contained on the packing list is the complete account and billing information as well as the 800 toll free number for Customer Service in the event of a question about the shipment.</a:t>
            </a:r>
          </a:p>
          <a:p>
            <a:r>
              <a:rPr lang="en-US" altLang="en-US" sz="1400">
                <a:latin typeface="Arial" panose="020B0604020202020204" pitchFamily="34" charset="0"/>
              </a:rPr>
              <a:t>In addition to the packing list, the orders are further identified by:</a:t>
            </a:r>
          </a:p>
          <a:p>
            <a:r>
              <a:rPr lang="en-US" altLang="en-US" sz="1400">
                <a:latin typeface="Arial" panose="020B0604020202020204" pitchFamily="34" charset="0"/>
              </a:rPr>
              <a:t>.  A </a:t>
            </a:r>
            <a:r>
              <a:rPr lang="en-US" altLang="en-US" sz="1400" i="1">
                <a:latin typeface="Arial" panose="020B0604020202020204" pitchFamily="34" charset="0"/>
              </a:rPr>
              <a:t>Carton Contains Label</a:t>
            </a:r>
            <a:r>
              <a:rPr lang="en-US" altLang="en-US" sz="1400">
                <a:latin typeface="Arial" panose="020B0604020202020204" pitchFamily="34" charset="0"/>
              </a:rPr>
              <a:t>  on the outside of every carton of mixed product.</a:t>
            </a:r>
          </a:p>
          <a:p>
            <a:r>
              <a:rPr lang="en-US" altLang="en-US" sz="1400">
                <a:latin typeface="Arial" panose="020B0604020202020204" pitchFamily="34" charset="0"/>
              </a:rPr>
              <a:t>.  A corresponding </a:t>
            </a:r>
            <a:r>
              <a:rPr lang="en-US" altLang="en-US" sz="1400" i="1">
                <a:latin typeface="Arial" panose="020B0604020202020204" pitchFamily="34" charset="0"/>
              </a:rPr>
              <a:t>Carton Contains List</a:t>
            </a:r>
            <a:r>
              <a:rPr lang="en-US" altLang="en-US" sz="1400">
                <a:latin typeface="Arial" panose="020B0604020202020204" pitchFamily="34" charset="0"/>
              </a:rPr>
              <a:t> on the inside will assist in the verification and location of items by the customer.</a:t>
            </a: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F67356F-C37A-401F-A3D6-17B2D533105B}"/>
              </a:ext>
            </a:extLst>
          </p:cNvPr>
          <p:cNvSpPr>
            <a:spLocks noGrp="1" noRot="1" noChangeAspect="1" noChangeArrowheads="1" noTextEdit="1"/>
          </p:cNvSpPr>
          <p:nvPr>
            <p:ph type="sldImg"/>
          </p:nvPr>
        </p:nvSpPr>
        <p:spPr>
          <a:xfrm>
            <a:off x="1120775" y="695325"/>
            <a:ext cx="4646613" cy="3486150"/>
          </a:xfrm>
          <a:ln/>
        </p:spPr>
      </p:sp>
      <p:sp>
        <p:nvSpPr>
          <p:cNvPr id="40963" name="Rectangle 3">
            <a:extLst>
              <a:ext uri="{FF2B5EF4-FFF2-40B4-BE49-F238E27FC236}">
                <a16:creationId xmlns:a16="http://schemas.microsoft.com/office/drawing/2014/main" id="{A42C0276-8313-49A4-9C28-67D42643C43F}"/>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As a final verification step, all orders are scanned from the dock onto the carrier’s truck.  </a:t>
            </a:r>
          </a:p>
          <a:p>
            <a:r>
              <a:rPr lang="en-US" altLang="en-US" sz="1400">
                <a:latin typeface="Arial" panose="020B0604020202020204" pitchFamily="34" charset="0"/>
              </a:rPr>
              <a:t>These steps insure that the order arrives at the customer’s dock complete, on time and undamaged.</a:t>
            </a:r>
          </a:p>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327649B-D60D-421B-8193-C9F3996F877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F19DEFF-6186-4DF7-B03F-685675D56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latin typeface="Arial" panose="020B0604020202020204" pitchFamily="34" charset="0"/>
              </a:rPr>
              <a:t>Let me tell you a little about Leviton.</a:t>
            </a:r>
          </a:p>
          <a:p>
            <a:pPr>
              <a:lnSpc>
                <a:spcPct val="90000"/>
              </a:lnSpc>
            </a:pPr>
            <a:r>
              <a:rPr lang="en-US" altLang="en-US">
                <a:latin typeface="Arial" panose="020B0604020202020204" pitchFamily="34" charset="0"/>
              </a:rPr>
              <a:t>Isidor Leviton founded the Leviton Manufacturing Co. at the dawn of the electrical era in </a:t>
            </a:r>
            <a:r>
              <a:rPr lang="en-US" altLang="en-US" u="sng">
                <a:latin typeface="Arial" panose="020B0604020202020204" pitchFamily="34" charset="0"/>
              </a:rPr>
              <a:t>1906</a:t>
            </a:r>
            <a:r>
              <a:rPr lang="en-US" altLang="en-US">
                <a:latin typeface="Arial" panose="020B0604020202020204" pitchFamily="34" charset="0"/>
              </a:rPr>
              <a:t> in New York City. Isidor Leviton and his brother were originally engaged in the manufacturing of mantle tips for gas lighting, the Company soon converted production of a single electrical product – a pull chain lamp holder. Leviton has grown over the past 107 years to become the preeminent leader in our industry and the largest privately held manufacturer of electrical wiring equipment, data center connectivity, and lighting energy management systems in North America. </a:t>
            </a:r>
          </a:p>
          <a:p>
            <a:pPr>
              <a:lnSpc>
                <a:spcPct val="90000"/>
              </a:lnSpc>
            </a:pPr>
            <a:r>
              <a:rPr lang="en-US" altLang="en-US">
                <a:latin typeface="Arial" panose="020B0604020202020204" pitchFamily="34" charset="0"/>
              </a:rPr>
              <a:t>Leviton has remained a family owned business and was run by Harold Leviton for over 40 years. After his death, he was succeeded by Don Hendler in 2007</a:t>
            </a:r>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C59BA2A-39C0-485A-A0B4-273AB8A68E80}"/>
              </a:ext>
            </a:extLst>
          </p:cNvPr>
          <p:cNvSpPr>
            <a:spLocks noGrp="1" noRot="1" noChangeAspect="1" noChangeArrowheads="1" noTextEdit="1"/>
          </p:cNvSpPr>
          <p:nvPr>
            <p:ph type="sldImg"/>
          </p:nvPr>
        </p:nvSpPr>
        <p:spPr>
          <a:xfrm>
            <a:off x="1120775" y="695325"/>
            <a:ext cx="4646613" cy="3486150"/>
          </a:xfrm>
          <a:ln/>
        </p:spPr>
      </p:sp>
      <p:sp>
        <p:nvSpPr>
          <p:cNvPr id="41987" name="Rectangle 3">
            <a:extLst>
              <a:ext uri="{FF2B5EF4-FFF2-40B4-BE49-F238E27FC236}">
                <a16:creationId xmlns:a16="http://schemas.microsoft.com/office/drawing/2014/main" id="{06857608-86D5-4208-A1BB-979FA437BFE6}"/>
              </a:ext>
            </a:extLst>
          </p:cNvPr>
          <p:cNvSpPr>
            <a:spLocks noGrp="1" noChangeArrowheads="1"/>
          </p:cNvSpPr>
          <p:nvPr>
            <p:ph type="body" idx="1"/>
          </p:nvPr>
        </p:nvSpPr>
        <p:spPr>
          <a:xfrm>
            <a:off x="688975" y="4414838"/>
            <a:ext cx="5505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Leviton Spanish Springs stands ready to serve our customers with accuracy, high fill rates and on time shipping.</a:t>
            </a:r>
          </a:p>
          <a:p>
            <a:r>
              <a:rPr lang="en-US" altLang="en-US" sz="1400">
                <a:latin typeface="Arial" panose="020B0604020202020204" pitchFamily="34" charset="0"/>
              </a:rPr>
              <a:t>In today’s highly competitive business atmosphere we must ask our customer everyday….“What else can we do for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DAB9EAD-7BAD-4A02-9DA4-88CC0A02785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ABAA83F-F7A5-4A00-8A10-0D6A74BB541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950" dirty="0"/>
              <a:t>	Today our product portfolio consists of over 25,000 devices and systems used in homes, businesses and industry, not taking into account the many colors and styles of the same item.</a:t>
            </a:r>
          </a:p>
          <a:p>
            <a:pPr>
              <a:defRPr/>
            </a:pPr>
            <a:r>
              <a:rPr lang="en-US" sz="950" dirty="0"/>
              <a:t>	Leviton’s Networks Solutions manufactures an extensive offering of voice/data communication products for premise wiring.  A state-of-the-art manufacturing complex in Bothell, Washington creates the next-generation products and manufacturing technologies that will bring the benefits of high-speed communications connectivity within reach of every potential commercial end-user,  The Lighting  Controls Division focuses on lighting controls and lighting control systems such as you would find in large churches, controlling lighting for a Las Vegas stage show or a Broadway musical.  Fiber Connect is one of Leviton’s latest acquisitions supplying fiber optic devices.  Leviton’s OEM Division offers a comprehensive line of incandescent, HID and fluorescent lamp-holders, plugs, receptacles, controls and automation products to a wide range of manufacturers who are able to cost-effectively integrate these products into their own products.</a:t>
            </a:r>
            <a:br>
              <a:rPr lang="en-US" sz="950" dirty="0"/>
            </a:br>
            <a:r>
              <a:rPr lang="en-US" sz="950" dirty="0"/>
              <a:t>	Leviton’s operations in China and Hong Kong complements product made in North America by efficiently extend the company’s global reach and adds new sources of capacity and manpower to best serve customers around the globe. The company’s overseas operations consist of: Leviton Pacific Rim, Ltd. at Hong Kong, Leviton Dongguan and Leviton Nanjing. Steadily expanding production and sales to meet the needs of the marketplace, Leviton’s overseas operations provide jobs for over 3,000 employees, many residing at the company’s on-site housing quarters. </a:t>
            </a:r>
          </a:p>
          <a:p>
            <a:pPr>
              <a:defRPr/>
            </a:pPr>
            <a:r>
              <a:rPr lang="en-US" sz="950" dirty="0"/>
              <a:t>Covering a large number of countries outside the United States, Canada and Mexico, the International Division delivers Leviton’s extensive product and service offerings to a global audience. Leviton has recently opened offices in Europe, South America, Australia-New Zealand the Middle East and South-East Asia, to supply its products, solutions and services to a growing base of international customers. Sales </a:t>
            </a:r>
            <a:r>
              <a:rPr lang="en-US" sz="950" u="sng" dirty="0"/>
              <a:t>and</a:t>
            </a:r>
            <a:r>
              <a:rPr lang="en-US" sz="950" dirty="0"/>
              <a:t> distribution in India, Dubai, Puerto Rico, Denmark, Mexico and Canada.</a:t>
            </a:r>
          </a:p>
          <a:p>
            <a:pPr>
              <a:defRPr/>
            </a:pPr>
            <a:endParaRPr lang="en-US" sz="800" dirty="0"/>
          </a:p>
          <a:p>
            <a:pPr>
              <a:defRPr/>
            </a:pPr>
            <a:endParaRPr lang="en-US" sz="800" dirty="0"/>
          </a:p>
          <a:p>
            <a:pPr>
              <a:defRPr/>
            </a:pPr>
            <a:endParaRPr lang="en-US"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618DCAA-00D5-4DEB-9C8B-0CAA67F3FC8F}"/>
              </a:ext>
            </a:extLst>
          </p:cNvPr>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8" tIns="46420" rIns="92838" bIns="46420" anchor="b"/>
          <a:lstStyle>
            <a:lvl1pPr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7E190D09-CA95-4778-A200-8CC4F032144F}" type="slidenum">
              <a:rPr lang="en-US" altLang="en-US"/>
              <a:pPr algn="r">
                <a:spcBef>
                  <a:spcPct val="0"/>
                </a:spcBef>
              </a:pPr>
              <a:t>4</a:t>
            </a:fld>
            <a:endParaRPr lang="en-US" altLang="en-US"/>
          </a:p>
        </p:txBody>
      </p:sp>
      <p:sp>
        <p:nvSpPr>
          <p:cNvPr id="26627" name="Rectangle 2">
            <a:extLst>
              <a:ext uri="{FF2B5EF4-FFF2-40B4-BE49-F238E27FC236}">
                <a16:creationId xmlns:a16="http://schemas.microsoft.com/office/drawing/2014/main" id="{F1394DB2-1FE9-4DF5-B8EE-03B83D5D3FE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EE0A87A-16CE-4F02-985B-6BD874CCD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Were going to talk today about how we achieve 100% accuracy in a distribution warehouse environment.</a:t>
            </a:r>
          </a:p>
          <a:p>
            <a:endParaRPr lang="en-US" altLang="en-US" sz="1400">
              <a:latin typeface="Arial" panose="020B0604020202020204" pitchFamily="34" charset="0"/>
            </a:endParaRPr>
          </a:p>
          <a:p>
            <a:r>
              <a:rPr lang="en-US" altLang="en-US" sz="1400">
                <a:latin typeface="Arial" panose="020B0604020202020204" pitchFamily="34" charset="0"/>
              </a:rPr>
              <a:t>Actually I rounded up.  Our error rate expressed as a ‘Defects Per Million Opportunities’ is .51year to date, or about one shipping error for every two million cartons shipped. Accuracy rate is 99.99995%</a:t>
            </a:r>
          </a:p>
          <a:p>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F73BF04-D9B0-4737-A968-0FCF5BD1F79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A541545-746A-4633-9DB1-E357B603C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a:latin typeface="Arial" panose="020B0604020202020204" pitchFamily="34" charset="0"/>
              </a:rPr>
              <a:t>Leviton Spanish Springs is one of two Leviton Distribution Centers.  The other is in Nashville, TN.  Leviton Spanish Springs supplies product to Mexico, Canada, the seventeen Western United States, including Hawaii and Alaska.  We also export to many Pacific Rim and European locations.  To fill back-orders and outs we ship anywhere Leviton product is needed.</a:t>
            </a:r>
          </a:p>
          <a:p>
            <a:pPr>
              <a:spcBef>
                <a:spcPct val="50000"/>
              </a:spcBef>
            </a:pPr>
            <a:r>
              <a:rPr lang="en-US" altLang="en-US" sz="1400">
                <a:latin typeface="Arial" panose="020B0604020202020204" pitchFamily="34" charset="0"/>
              </a:rPr>
              <a:t>Spanish Springs ships approximately one third of the cartons, Nashville ships the balance.</a:t>
            </a:r>
            <a:endParaRPr lang="en-US" altLang="en-US" sz="700">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2DB4FC-F6CA-4D35-810E-5AE6B3F21B37}" type="slidenum">
              <a:rPr lang="en-US" altLang="en-US" smtClean="0"/>
              <a:pPr/>
              <a:t>6</a:t>
            </a:fld>
            <a:endParaRPr lang="en-US" altLang="en-US"/>
          </a:p>
        </p:txBody>
      </p:sp>
    </p:spTree>
    <p:extLst>
      <p:ext uri="{BB962C8B-B14F-4D97-AF65-F5344CB8AC3E}">
        <p14:creationId xmlns:p14="http://schemas.microsoft.com/office/powerpoint/2010/main" val="205517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035B11-009C-4C67-A414-7B39AC558CE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C993B785-2922-4E0B-B91D-98BD3B12E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 are a semi-automated meaning that some of the work is done by people but much of the scanning is done by fixed laser scanners mounted on the conveyors. </a:t>
            </a:r>
          </a:p>
          <a:p>
            <a:r>
              <a:rPr lang="en-US" altLang="en-US">
                <a:latin typeface="Arial" panose="020B0604020202020204" pitchFamily="34" charset="0"/>
              </a:rPr>
              <a:t>We are ISO 9001-2008 registered by Underwriter's Laboratory. ISO 9001-2008 mandates a quality management system that focuses on satisfying customer requirements and continual improvement.</a:t>
            </a:r>
          </a:p>
          <a:p>
            <a:r>
              <a:rPr lang="en-US" altLang="en-US">
                <a:latin typeface="Arial" panose="020B0604020202020204" pitchFamily="34" charset="0"/>
              </a:rPr>
              <a:t>We ship an average of 15,000 cartons of product per day.</a:t>
            </a:r>
          </a:p>
          <a:p>
            <a:r>
              <a:rPr lang="en-US" altLang="en-US">
                <a:latin typeface="Arial" panose="020B0604020202020204" pitchFamily="34" charset="0"/>
              </a:rPr>
              <a:t>99% of the 400 daily orders are shipped within 24 hours.</a:t>
            </a:r>
          </a:p>
          <a:p>
            <a:r>
              <a:rPr lang="en-US" altLang="en-US">
                <a:latin typeface="Arial" panose="020B0604020202020204" pitchFamily="34" charset="0"/>
              </a:rPr>
              <a:t>85% of the </a:t>
            </a:r>
            <a:r>
              <a:rPr lang="en-US" altLang="en-US" u="sng">
                <a:latin typeface="Arial" panose="020B0604020202020204" pitchFamily="34" charset="0"/>
              </a:rPr>
              <a:t>cartons</a:t>
            </a:r>
            <a:r>
              <a:rPr lang="en-US" altLang="en-US">
                <a:latin typeface="Arial" panose="020B0604020202020204" pitchFamily="34" charset="0"/>
              </a:rPr>
              <a:t> are palletized shipments carried by LTL truck lines.  The other 20% are small parcel shipments that are delivered by UPS and FedEx Ground.</a:t>
            </a:r>
          </a:p>
          <a:p>
            <a:r>
              <a:rPr lang="en-US" altLang="en-US">
                <a:latin typeface="Arial" panose="020B0604020202020204" pitchFamily="34" charset="0"/>
              </a:rPr>
              <a:t>However, 85% of the </a:t>
            </a:r>
            <a:r>
              <a:rPr lang="en-US" altLang="en-US" u="sng">
                <a:latin typeface="Arial" panose="020B0604020202020204" pitchFamily="34" charset="0"/>
              </a:rPr>
              <a:t>orders</a:t>
            </a:r>
            <a:r>
              <a:rPr lang="en-US" altLang="en-US">
                <a:latin typeface="Arial" panose="020B0604020202020204" pitchFamily="34" charset="0"/>
              </a:rPr>
              <a:t> are small parcel, 15% are LTL shipped by common carrier.</a:t>
            </a:r>
            <a:endParaRPr lang="en-US" altLang="en-US" sz="1000">
              <a:latin typeface="Arial" panose="020B0604020202020204" pitchFamily="34" charset="0"/>
            </a:endParaRPr>
          </a:p>
          <a:p>
            <a:endParaRPr lang="en-US" altLang="en-US" sz="1000">
              <a:latin typeface="Arial" panose="020B0604020202020204" pitchFamily="34" charset="0"/>
            </a:endParaRPr>
          </a:p>
          <a:p>
            <a:endParaRPr lang="en-US" altLang="en-US" sz="1000">
              <a:latin typeface="Arial" panose="020B0604020202020204" pitchFamily="34" charset="0"/>
            </a:endParaRPr>
          </a:p>
          <a:p>
            <a:endParaRPr lang="en-US" altLang="en-US" sz="10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65D4229-42E4-456B-B928-1272A74F5825}"/>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D3ABFB63-4E8C-4807-BD1D-0D33C6AEF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=Spanish Springs customer base consists of:</a:t>
            </a:r>
          </a:p>
          <a:p>
            <a:r>
              <a:rPr lang="en-US" altLang="en-US" sz="1400" u="sng">
                <a:latin typeface="Arial" panose="020B0604020202020204" pitchFamily="34" charset="0"/>
              </a:rPr>
              <a:t>Electrical Distributors</a:t>
            </a:r>
            <a:r>
              <a:rPr lang="en-US" altLang="en-US" sz="1400">
                <a:latin typeface="Arial" panose="020B0604020202020204" pitchFamily="34" charset="0"/>
              </a:rPr>
              <a:t>, 50% of dollars shipped, 31% of the cartons; Examples: Graybar, CED, Platt, Rexel.</a:t>
            </a:r>
          </a:p>
          <a:p>
            <a:r>
              <a:rPr lang="en-US" altLang="en-US" sz="1400" u="sng">
                <a:latin typeface="Arial" panose="020B0604020202020204" pitchFamily="34" charset="0"/>
              </a:rPr>
              <a:t>Retail Accounts</a:t>
            </a:r>
            <a:r>
              <a:rPr lang="en-US" altLang="en-US" sz="1400">
                <a:latin typeface="Arial" panose="020B0604020202020204" pitchFamily="34" charset="0"/>
              </a:rPr>
              <a:t>, 28% of dollars, 51% of cartons: Home Depot, OSH, and Ace Hardware.</a:t>
            </a:r>
          </a:p>
          <a:p>
            <a:r>
              <a:rPr lang="en-US" altLang="en-US" sz="1400" u="sng">
                <a:latin typeface="Arial" panose="020B0604020202020204" pitchFamily="34" charset="0"/>
              </a:rPr>
              <a:t>OEM</a:t>
            </a:r>
            <a:r>
              <a:rPr lang="en-US" altLang="en-US" sz="1400">
                <a:latin typeface="Arial" panose="020B0604020202020204" pitchFamily="34" charset="0"/>
              </a:rPr>
              <a:t> users:  7% of the dollars and 3% of the cartons; Lithonia, Lights of America, but much of this product is shipped directly from the manufacturing plant.</a:t>
            </a:r>
          </a:p>
          <a:p>
            <a:r>
              <a:rPr lang="en-US" altLang="en-US" sz="1400" u="sng">
                <a:latin typeface="Arial" panose="020B0604020202020204" pitchFamily="34" charset="0"/>
              </a:rPr>
              <a:t>Exports &amp; Internet</a:t>
            </a:r>
            <a:r>
              <a:rPr lang="en-US" altLang="en-US" sz="1400">
                <a:latin typeface="Arial" panose="020B0604020202020204" pitchFamily="34" charset="0"/>
              </a:rPr>
              <a:t>, which includes shipments to other Leviton facilities is 15% of the both dollars and total cartons shipped.</a:t>
            </a:r>
          </a:p>
          <a:p>
            <a:endParaRPr lang="en-US" altLang="en-US" sz="1400">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E2957F3-50BB-4C23-9FC0-6A497E216B80}"/>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DC867947-7219-437C-BD7F-4747A15F2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As a result of several meetings with our customers, we designed a system to give our customers what they want.  At the top of their list was fill rate, followed by accuracy and on time delivery.</a:t>
            </a:r>
          </a:p>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Blue_title_fill">
            <a:extLst>
              <a:ext uri="{FF2B5EF4-FFF2-40B4-BE49-F238E27FC236}">
                <a16:creationId xmlns:a16="http://schemas.microsoft.com/office/drawing/2014/main" id="{D89F58F4-0B74-44C9-B908-D27A9FA7FC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912813"/>
            <a:ext cx="8688387"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a:extLst>
              <a:ext uri="{FF2B5EF4-FFF2-40B4-BE49-F238E27FC236}">
                <a16:creationId xmlns:a16="http://schemas.microsoft.com/office/drawing/2014/main" id="{5C2E01BE-471D-42B6-9428-A7A73DB0148A}"/>
              </a:ext>
            </a:extLst>
          </p:cNvPr>
          <p:cNvSpPr>
            <a:spLocks noChangeArrowheads="1"/>
          </p:cNvSpPr>
          <p:nvPr/>
        </p:nvSpPr>
        <p:spPr bwMode="auto">
          <a:xfrm>
            <a:off x="8915400" y="6172200"/>
            <a:ext cx="7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Clr>
                <a:schemeClr val="accent2"/>
              </a:buClr>
              <a:buFontTx/>
              <a:buChar char="•"/>
              <a:defRPr/>
            </a:pPr>
            <a:endParaRPr lang="en-US" altLang="en-US"/>
          </a:p>
        </p:txBody>
      </p:sp>
      <p:sp>
        <p:nvSpPr>
          <p:cNvPr id="6" name="Rectangle 17">
            <a:extLst>
              <a:ext uri="{FF2B5EF4-FFF2-40B4-BE49-F238E27FC236}">
                <a16:creationId xmlns:a16="http://schemas.microsoft.com/office/drawing/2014/main" id="{5852169B-BB8E-493C-B48F-EBE352C173DE}"/>
              </a:ext>
            </a:extLst>
          </p:cNvPr>
          <p:cNvSpPr>
            <a:spLocks noChangeArrowheads="1"/>
          </p:cNvSpPr>
          <p:nvPr/>
        </p:nvSpPr>
        <p:spPr bwMode="auto">
          <a:xfrm>
            <a:off x="8915400" y="6172200"/>
            <a:ext cx="7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Clr>
                <a:schemeClr val="accent2"/>
              </a:buClr>
              <a:buFontTx/>
              <a:buChar char="•"/>
              <a:defRPr/>
            </a:pPr>
            <a:endParaRPr lang="en-US" altLang="en-US"/>
          </a:p>
        </p:txBody>
      </p:sp>
      <p:pic>
        <p:nvPicPr>
          <p:cNvPr id="7" name="Picture 37" descr="Leviton_logo_title_rgb">
            <a:extLst>
              <a:ext uri="{FF2B5EF4-FFF2-40B4-BE49-F238E27FC236}">
                <a16:creationId xmlns:a16="http://schemas.microsoft.com/office/drawing/2014/main" id="{21A364AA-9748-4B4D-BB1C-53E2589ADC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0138" y="228600"/>
            <a:ext cx="12366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914400" y="4267200"/>
            <a:ext cx="7772400" cy="762000"/>
          </a:xfrm>
          <a:ln/>
        </p:spPr>
        <p:txBody>
          <a:bodyPr tIns="45720" bIns="45720" anchor="t"/>
          <a:lstStyle>
            <a:lvl1pPr>
              <a:defRPr sz="3600">
                <a:solidFill>
                  <a:schemeClr val="bg1"/>
                </a:solidFill>
              </a:defRPr>
            </a:lvl1pPr>
          </a:lstStyle>
          <a:p>
            <a:r>
              <a:rPr lang="en-US"/>
              <a:t>Click to edit Master title style</a:t>
            </a:r>
          </a:p>
        </p:txBody>
      </p:sp>
      <p:sp>
        <p:nvSpPr>
          <p:cNvPr id="8222" name="Rectangle 30"/>
          <p:cNvSpPr>
            <a:spLocks noGrp="1" noChangeArrowheads="1"/>
          </p:cNvSpPr>
          <p:nvPr>
            <p:ph type="subTitle" sz="quarter" idx="1"/>
          </p:nvPr>
        </p:nvSpPr>
        <p:spPr>
          <a:xfrm>
            <a:off x="914400" y="4800600"/>
            <a:ext cx="7772400" cy="457200"/>
          </a:xfrm>
          <a:ln w="38100" cap="rnd">
            <a:prstDash val="sysDot"/>
          </a:ln>
        </p:spPr>
        <p:txBody>
          <a:bodyPr/>
          <a:lstStyle>
            <a:lvl1pPr marL="0" indent="0">
              <a:buFontTx/>
              <a:buNone/>
              <a:defRPr b="0">
                <a:solidFill>
                  <a:schemeClr val="bg1"/>
                </a:solidFill>
              </a:defRPr>
            </a:lvl1pPr>
          </a:lstStyle>
          <a:p>
            <a:r>
              <a:rPr lang="en-US"/>
              <a:t>Click to edit Master subtitle style</a:t>
            </a:r>
          </a:p>
        </p:txBody>
      </p:sp>
      <p:sp>
        <p:nvSpPr>
          <p:cNvPr id="8" name="Rectangle 4">
            <a:extLst>
              <a:ext uri="{FF2B5EF4-FFF2-40B4-BE49-F238E27FC236}">
                <a16:creationId xmlns:a16="http://schemas.microsoft.com/office/drawing/2014/main" id="{6D326240-EBBA-49B1-9BD4-A57A03779DF0}"/>
              </a:ext>
            </a:extLst>
          </p:cNvPr>
          <p:cNvSpPr>
            <a:spLocks noGrp="1" noChangeArrowheads="1"/>
          </p:cNvSpPr>
          <p:nvPr>
            <p:ph type="dt" sz="half" idx="10"/>
          </p:nvPr>
        </p:nvSpPr>
        <p:spPr>
          <a:xfrm>
            <a:off x="914400" y="6096000"/>
            <a:ext cx="2286000" cy="304800"/>
          </a:xfrm>
        </p:spPr>
        <p:txBody>
          <a:bodyPr/>
          <a:lstStyle>
            <a:lvl1pPr>
              <a:defRPr sz="1400">
                <a:solidFill>
                  <a:schemeClr val="bg1"/>
                </a:solidFill>
              </a:defRPr>
            </a:lvl1pPr>
          </a:lstStyle>
          <a:p>
            <a:pPr>
              <a:defRPr/>
            </a:pPr>
            <a:fld id="{064FB36E-3EDD-4D54-AD20-BD93C324F2E0}" type="datetime4">
              <a:rPr lang="en-US"/>
              <a:pPr>
                <a:defRPr/>
              </a:pPr>
              <a:t>July 22, 2019</a:t>
            </a:fld>
            <a:endParaRPr lang="en-US"/>
          </a:p>
        </p:txBody>
      </p:sp>
    </p:spTree>
    <p:extLst>
      <p:ext uri="{BB962C8B-B14F-4D97-AF65-F5344CB8AC3E}">
        <p14:creationId xmlns:p14="http://schemas.microsoft.com/office/powerpoint/2010/main" val="33845100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F74BE7-90C9-43A2-8376-F730A50E82A6}"/>
              </a:ext>
            </a:extLst>
          </p:cNvPr>
          <p:cNvSpPr>
            <a:spLocks noGrp="1" noChangeArrowheads="1"/>
          </p:cNvSpPr>
          <p:nvPr>
            <p:ph type="dt" sz="half" idx="10"/>
          </p:nvPr>
        </p:nvSpPr>
        <p:spPr>
          <a:ln/>
        </p:spPr>
        <p:txBody>
          <a:bodyPr/>
          <a:lstStyle>
            <a:lvl1pPr>
              <a:defRPr/>
            </a:lvl1pPr>
          </a:lstStyle>
          <a:p>
            <a:pPr>
              <a:defRPr/>
            </a:pPr>
            <a:fld id="{4EF80D1F-C4F0-42EE-934A-460A4E07DE69}" type="datetime4">
              <a:rPr lang="en-US"/>
              <a:pPr>
                <a:defRPr/>
              </a:pPr>
              <a:t>July 22, 2019</a:t>
            </a:fld>
            <a:endParaRPr lang="en-US"/>
          </a:p>
        </p:txBody>
      </p:sp>
      <p:sp>
        <p:nvSpPr>
          <p:cNvPr id="5" name="Rectangle 5">
            <a:extLst>
              <a:ext uri="{FF2B5EF4-FFF2-40B4-BE49-F238E27FC236}">
                <a16:creationId xmlns:a16="http://schemas.microsoft.com/office/drawing/2014/main" id="{4FF36B0D-A74E-4107-8854-4BA0CFBBEBB6}"/>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6" name="Rectangle 6">
            <a:extLst>
              <a:ext uri="{FF2B5EF4-FFF2-40B4-BE49-F238E27FC236}">
                <a16:creationId xmlns:a16="http://schemas.microsoft.com/office/drawing/2014/main" id="{F0A5781D-BAF4-43B0-91F6-68753CCA3C7E}"/>
              </a:ext>
            </a:extLst>
          </p:cNvPr>
          <p:cNvSpPr>
            <a:spLocks noGrp="1" noChangeArrowheads="1"/>
          </p:cNvSpPr>
          <p:nvPr>
            <p:ph type="sldNum" sz="quarter" idx="12"/>
          </p:nvPr>
        </p:nvSpPr>
        <p:spPr>
          <a:ln/>
        </p:spPr>
        <p:txBody>
          <a:bodyPr/>
          <a:lstStyle>
            <a:lvl1pPr>
              <a:defRPr/>
            </a:lvl1pPr>
          </a:lstStyle>
          <a:p>
            <a:r>
              <a:rPr lang="en-US" altLang="en-US"/>
              <a:t>P</a:t>
            </a:r>
            <a:fld id="{85862064-DBA3-4154-A68E-FA13851431C7}" type="slidenum">
              <a:rPr lang="en-US" altLang="en-US"/>
              <a:pPr/>
              <a:t>‹#›</a:t>
            </a:fld>
            <a:endParaRPr lang="en-US" altLang="en-US"/>
          </a:p>
        </p:txBody>
      </p:sp>
    </p:spTree>
    <p:extLst>
      <p:ext uri="{BB962C8B-B14F-4D97-AF65-F5344CB8AC3E}">
        <p14:creationId xmlns:p14="http://schemas.microsoft.com/office/powerpoint/2010/main" val="104250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839788"/>
            <a:ext cx="1752600" cy="53324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839788"/>
            <a:ext cx="5105400" cy="53324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4CE5FB-BE50-40C8-8ED8-600D3F814EBB}"/>
              </a:ext>
            </a:extLst>
          </p:cNvPr>
          <p:cNvSpPr>
            <a:spLocks noGrp="1" noChangeArrowheads="1"/>
          </p:cNvSpPr>
          <p:nvPr>
            <p:ph type="dt" sz="half" idx="10"/>
          </p:nvPr>
        </p:nvSpPr>
        <p:spPr>
          <a:ln/>
        </p:spPr>
        <p:txBody>
          <a:bodyPr/>
          <a:lstStyle>
            <a:lvl1pPr>
              <a:defRPr/>
            </a:lvl1pPr>
          </a:lstStyle>
          <a:p>
            <a:pPr>
              <a:defRPr/>
            </a:pPr>
            <a:fld id="{7CFC79E4-471C-4DEC-9AF2-856CC567DEC1}" type="datetime4">
              <a:rPr lang="en-US"/>
              <a:pPr>
                <a:defRPr/>
              </a:pPr>
              <a:t>July 22, 2019</a:t>
            </a:fld>
            <a:endParaRPr lang="en-US"/>
          </a:p>
        </p:txBody>
      </p:sp>
      <p:sp>
        <p:nvSpPr>
          <p:cNvPr id="5" name="Rectangle 5">
            <a:extLst>
              <a:ext uri="{FF2B5EF4-FFF2-40B4-BE49-F238E27FC236}">
                <a16:creationId xmlns:a16="http://schemas.microsoft.com/office/drawing/2014/main" id="{323F0B29-EC5E-4DEE-85EC-8023E8D39ADA}"/>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6" name="Rectangle 6">
            <a:extLst>
              <a:ext uri="{FF2B5EF4-FFF2-40B4-BE49-F238E27FC236}">
                <a16:creationId xmlns:a16="http://schemas.microsoft.com/office/drawing/2014/main" id="{45F650D3-D535-421A-9FC4-4568D93F896B}"/>
              </a:ext>
            </a:extLst>
          </p:cNvPr>
          <p:cNvSpPr>
            <a:spLocks noGrp="1" noChangeArrowheads="1"/>
          </p:cNvSpPr>
          <p:nvPr>
            <p:ph type="sldNum" sz="quarter" idx="12"/>
          </p:nvPr>
        </p:nvSpPr>
        <p:spPr>
          <a:ln/>
        </p:spPr>
        <p:txBody>
          <a:bodyPr/>
          <a:lstStyle>
            <a:lvl1pPr>
              <a:defRPr/>
            </a:lvl1pPr>
          </a:lstStyle>
          <a:p>
            <a:r>
              <a:rPr lang="en-US" altLang="en-US"/>
              <a:t>P</a:t>
            </a:r>
            <a:fld id="{80312A72-6351-4D6F-A99D-92972D552EA1}" type="slidenum">
              <a:rPr lang="en-US" altLang="en-US"/>
              <a:pPr/>
              <a:t>‹#›</a:t>
            </a:fld>
            <a:endParaRPr lang="en-US" altLang="en-US"/>
          </a:p>
        </p:txBody>
      </p:sp>
    </p:spTree>
    <p:extLst>
      <p:ext uri="{BB962C8B-B14F-4D97-AF65-F5344CB8AC3E}">
        <p14:creationId xmlns:p14="http://schemas.microsoft.com/office/powerpoint/2010/main" val="361696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9788"/>
            <a:ext cx="7010400" cy="530225"/>
          </a:xfrm>
        </p:spPr>
        <p:txBody>
          <a:bodyPr/>
          <a:lstStyle/>
          <a:p>
            <a:r>
              <a:rPr lang="en-US"/>
              <a:t>Click to edit Master title style</a:t>
            </a:r>
          </a:p>
        </p:txBody>
      </p:sp>
      <p:sp>
        <p:nvSpPr>
          <p:cNvPr id="3" name="Text Placeholder 2"/>
          <p:cNvSpPr>
            <a:spLocks noGrp="1"/>
          </p:cNvSpPr>
          <p:nvPr>
            <p:ph type="body" sz="half" idx="1"/>
          </p:nvPr>
        </p:nvSpPr>
        <p:spPr>
          <a:xfrm>
            <a:off x="1219200" y="1524000"/>
            <a:ext cx="3429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524000"/>
            <a:ext cx="3429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DFE0FC1-582E-43D9-A642-90FD54FA3C89}"/>
              </a:ext>
            </a:extLst>
          </p:cNvPr>
          <p:cNvSpPr>
            <a:spLocks noGrp="1" noChangeArrowheads="1"/>
          </p:cNvSpPr>
          <p:nvPr>
            <p:ph type="dt" sz="half" idx="10"/>
          </p:nvPr>
        </p:nvSpPr>
        <p:spPr>
          <a:ln/>
        </p:spPr>
        <p:txBody>
          <a:bodyPr/>
          <a:lstStyle>
            <a:lvl1pPr>
              <a:defRPr/>
            </a:lvl1pPr>
          </a:lstStyle>
          <a:p>
            <a:pPr>
              <a:defRPr/>
            </a:pPr>
            <a:fld id="{6DB47A17-670F-4C4F-8A8A-B69EA881BB07}" type="datetime4">
              <a:rPr lang="en-US"/>
              <a:pPr>
                <a:defRPr/>
              </a:pPr>
              <a:t>July 22, 2019</a:t>
            </a:fld>
            <a:endParaRPr lang="en-US"/>
          </a:p>
        </p:txBody>
      </p:sp>
      <p:sp>
        <p:nvSpPr>
          <p:cNvPr id="6" name="Rectangle 5">
            <a:extLst>
              <a:ext uri="{FF2B5EF4-FFF2-40B4-BE49-F238E27FC236}">
                <a16:creationId xmlns:a16="http://schemas.microsoft.com/office/drawing/2014/main" id="{E3483011-CCEB-4D68-A629-5AF1C4388FF2}"/>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7" name="Rectangle 6">
            <a:extLst>
              <a:ext uri="{FF2B5EF4-FFF2-40B4-BE49-F238E27FC236}">
                <a16:creationId xmlns:a16="http://schemas.microsoft.com/office/drawing/2014/main" id="{7674963C-AE95-43B4-94D2-0418163B458C}"/>
              </a:ext>
            </a:extLst>
          </p:cNvPr>
          <p:cNvSpPr>
            <a:spLocks noGrp="1" noChangeArrowheads="1"/>
          </p:cNvSpPr>
          <p:nvPr>
            <p:ph type="sldNum" sz="quarter" idx="12"/>
          </p:nvPr>
        </p:nvSpPr>
        <p:spPr>
          <a:ln/>
        </p:spPr>
        <p:txBody>
          <a:bodyPr/>
          <a:lstStyle>
            <a:lvl1pPr>
              <a:defRPr/>
            </a:lvl1pPr>
          </a:lstStyle>
          <a:p>
            <a:r>
              <a:rPr lang="en-US" altLang="en-US"/>
              <a:t>P</a:t>
            </a:r>
            <a:fld id="{5978DCED-67F5-4A45-B2B1-113C9DF82544}" type="slidenum">
              <a:rPr lang="en-US" altLang="en-US"/>
              <a:pPr/>
              <a:t>‹#›</a:t>
            </a:fld>
            <a:endParaRPr lang="en-US" altLang="en-US"/>
          </a:p>
        </p:txBody>
      </p:sp>
    </p:spTree>
    <p:extLst>
      <p:ext uri="{BB962C8B-B14F-4D97-AF65-F5344CB8AC3E}">
        <p14:creationId xmlns:p14="http://schemas.microsoft.com/office/powerpoint/2010/main" val="3488652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9788"/>
            <a:ext cx="7010400" cy="530225"/>
          </a:xfrm>
        </p:spPr>
        <p:txBody>
          <a:bodyPr/>
          <a:lstStyle/>
          <a:p>
            <a:r>
              <a:rPr lang="en-US"/>
              <a:t>Click to edit Master title style</a:t>
            </a:r>
          </a:p>
        </p:txBody>
      </p:sp>
      <p:sp>
        <p:nvSpPr>
          <p:cNvPr id="3" name="Text Placeholder 2"/>
          <p:cNvSpPr>
            <a:spLocks noGrp="1"/>
          </p:cNvSpPr>
          <p:nvPr>
            <p:ph type="body" sz="half" idx="1"/>
          </p:nvPr>
        </p:nvSpPr>
        <p:spPr>
          <a:xfrm>
            <a:off x="1219200" y="1524000"/>
            <a:ext cx="3429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524000"/>
            <a:ext cx="3429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924300"/>
            <a:ext cx="3429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96EB37F-8C69-4FF7-83AE-CABD4991B2D9}"/>
              </a:ext>
            </a:extLst>
          </p:cNvPr>
          <p:cNvSpPr>
            <a:spLocks noGrp="1" noChangeArrowheads="1"/>
          </p:cNvSpPr>
          <p:nvPr>
            <p:ph type="dt" sz="half" idx="10"/>
          </p:nvPr>
        </p:nvSpPr>
        <p:spPr>
          <a:ln/>
        </p:spPr>
        <p:txBody>
          <a:bodyPr/>
          <a:lstStyle>
            <a:lvl1pPr>
              <a:defRPr/>
            </a:lvl1pPr>
          </a:lstStyle>
          <a:p>
            <a:pPr>
              <a:defRPr/>
            </a:pPr>
            <a:fld id="{35462CC9-767D-45FF-821E-F7E13A5E4D7C}" type="datetime4">
              <a:rPr lang="en-US"/>
              <a:pPr>
                <a:defRPr/>
              </a:pPr>
              <a:t>July 22, 2019</a:t>
            </a:fld>
            <a:endParaRPr lang="en-US"/>
          </a:p>
        </p:txBody>
      </p:sp>
      <p:sp>
        <p:nvSpPr>
          <p:cNvPr id="7" name="Rectangle 5">
            <a:extLst>
              <a:ext uri="{FF2B5EF4-FFF2-40B4-BE49-F238E27FC236}">
                <a16:creationId xmlns:a16="http://schemas.microsoft.com/office/drawing/2014/main" id="{F56979E7-CB54-4870-831E-DCE3546BF580}"/>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8" name="Rectangle 6">
            <a:extLst>
              <a:ext uri="{FF2B5EF4-FFF2-40B4-BE49-F238E27FC236}">
                <a16:creationId xmlns:a16="http://schemas.microsoft.com/office/drawing/2014/main" id="{D01D8D4B-A59A-47C0-A352-542026EB833B}"/>
              </a:ext>
            </a:extLst>
          </p:cNvPr>
          <p:cNvSpPr>
            <a:spLocks noGrp="1" noChangeArrowheads="1"/>
          </p:cNvSpPr>
          <p:nvPr>
            <p:ph type="sldNum" sz="quarter" idx="12"/>
          </p:nvPr>
        </p:nvSpPr>
        <p:spPr>
          <a:ln/>
        </p:spPr>
        <p:txBody>
          <a:bodyPr/>
          <a:lstStyle>
            <a:lvl1pPr>
              <a:defRPr/>
            </a:lvl1pPr>
          </a:lstStyle>
          <a:p>
            <a:r>
              <a:rPr lang="en-US" altLang="en-US"/>
              <a:t>P</a:t>
            </a:r>
            <a:fld id="{9706B71F-C725-4B6D-B405-C17F634BD453}" type="slidenum">
              <a:rPr lang="en-US" altLang="en-US"/>
              <a:pPr/>
              <a:t>‹#›</a:t>
            </a:fld>
            <a:endParaRPr lang="en-US" altLang="en-US"/>
          </a:p>
        </p:txBody>
      </p:sp>
    </p:spTree>
    <p:extLst>
      <p:ext uri="{BB962C8B-B14F-4D97-AF65-F5344CB8AC3E}">
        <p14:creationId xmlns:p14="http://schemas.microsoft.com/office/powerpoint/2010/main" val="124873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9788"/>
            <a:ext cx="7010400" cy="530225"/>
          </a:xfrm>
        </p:spPr>
        <p:txBody>
          <a:bodyPr/>
          <a:lstStyle/>
          <a:p>
            <a:r>
              <a:rPr lang="en-US"/>
              <a:t>Click to edit Master title style</a:t>
            </a:r>
          </a:p>
        </p:txBody>
      </p:sp>
      <p:sp>
        <p:nvSpPr>
          <p:cNvPr id="3" name="Text Placeholder 2"/>
          <p:cNvSpPr>
            <a:spLocks noGrp="1"/>
          </p:cNvSpPr>
          <p:nvPr>
            <p:ph type="body" sz="half" idx="1"/>
          </p:nvPr>
        </p:nvSpPr>
        <p:spPr>
          <a:xfrm>
            <a:off x="1219200" y="1524000"/>
            <a:ext cx="3429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0" y="1524000"/>
            <a:ext cx="3429000" cy="4648200"/>
          </a:xfrm>
        </p:spPr>
        <p:txBody>
          <a:bodyPr/>
          <a:lstStyle/>
          <a:p>
            <a:pPr lvl="0"/>
            <a:endParaRPr lang="en-US" noProof="0"/>
          </a:p>
        </p:txBody>
      </p:sp>
      <p:sp>
        <p:nvSpPr>
          <p:cNvPr id="5" name="Rectangle 4">
            <a:extLst>
              <a:ext uri="{FF2B5EF4-FFF2-40B4-BE49-F238E27FC236}">
                <a16:creationId xmlns:a16="http://schemas.microsoft.com/office/drawing/2014/main" id="{E7E105AC-5949-43FE-A3BC-2F0C69E3DAC1}"/>
              </a:ext>
            </a:extLst>
          </p:cNvPr>
          <p:cNvSpPr>
            <a:spLocks noGrp="1" noChangeArrowheads="1"/>
          </p:cNvSpPr>
          <p:nvPr>
            <p:ph type="dt" sz="half" idx="10"/>
          </p:nvPr>
        </p:nvSpPr>
        <p:spPr>
          <a:ln/>
        </p:spPr>
        <p:txBody>
          <a:bodyPr/>
          <a:lstStyle>
            <a:lvl1pPr>
              <a:defRPr/>
            </a:lvl1pPr>
          </a:lstStyle>
          <a:p>
            <a:pPr>
              <a:defRPr/>
            </a:pPr>
            <a:fld id="{58AFD415-8785-4BE1-8925-A8C09B29F287}" type="datetime4">
              <a:rPr lang="en-US"/>
              <a:pPr>
                <a:defRPr/>
              </a:pPr>
              <a:t>July 22, 2019</a:t>
            </a:fld>
            <a:endParaRPr lang="en-US"/>
          </a:p>
        </p:txBody>
      </p:sp>
      <p:sp>
        <p:nvSpPr>
          <p:cNvPr id="6" name="Rectangle 5">
            <a:extLst>
              <a:ext uri="{FF2B5EF4-FFF2-40B4-BE49-F238E27FC236}">
                <a16:creationId xmlns:a16="http://schemas.microsoft.com/office/drawing/2014/main" id="{8DB1F525-0AC8-47C6-B64C-4A3DA05924BB}"/>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7" name="Rectangle 6">
            <a:extLst>
              <a:ext uri="{FF2B5EF4-FFF2-40B4-BE49-F238E27FC236}">
                <a16:creationId xmlns:a16="http://schemas.microsoft.com/office/drawing/2014/main" id="{2E85982D-B28B-4895-81AE-EB8554AE8999}"/>
              </a:ext>
            </a:extLst>
          </p:cNvPr>
          <p:cNvSpPr>
            <a:spLocks noGrp="1" noChangeArrowheads="1"/>
          </p:cNvSpPr>
          <p:nvPr>
            <p:ph type="sldNum" sz="quarter" idx="12"/>
          </p:nvPr>
        </p:nvSpPr>
        <p:spPr>
          <a:ln/>
        </p:spPr>
        <p:txBody>
          <a:bodyPr/>
          <a:lstStyle>
            <a:lvl1pPr>
              <a:defRPr/>
            </a:lvl1pPr>
          </a:lstStyle>
          <a:p>
            <a:r>
              <a:rPr lang="en-US" altLang="en-US"/>
              <a:t>P</a:t>
            </a:r>
            <a:fld id="{D02B053B-D294-4EC9-8C9F-7D69DAE20F78}" type="slidenum">
              <a:rPr lang="en-US" altLang="en-US"/>
              <a:pPr/>
              <a:t>‹#›</a:t>
            </a:fld>
            <a:endParaRPr lang="en-US" altLang="en-US"/>
          </a:p>
        </p:txBody>
      </p:sp>
    </p:spTree>
    <p:extLst>
      <p:ext uri="{BB962C8B-B14F-4D97-AF65-F5344CB8AC3E}">
        <p14:creationId xmlns:p14="http://schemas.microsoft.com/office/powerpoint/2010/main" val="35965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9788"/>
            <a:ext cx="7010400" cy="530225"/>
          </a:xfrm>
        </p:spPr>
        <p:txBody>
          <a:bodyPr/>
          <a:lstStyle/>
          <a:p>
            <a:r>
              <a:rPr lang="en-US"/>
              <a:t>Click to edit Master title style</a:t>
            </a:r>
          </a:p>
        </p:txBody>
      </p:sp>
      <p:sp>
        <p:nvSpPr>
          <p:cNvPr id="3" name="SmartArt Placeholder 2"/>
          <p:cNvSpPr>
            <a:spLocks noGrp="1"/>
          </p:cNvSpPr>
          <p:nvPr>
            <p:ph type="dgm" idx="1"/>
          </p:nvPr>
        </p:nvSpPr>
        <p:spPr>
          <a:xfrm>
            <a:off x="1219200" y="1524000"/>
            <a:ext cx="7010400" cy="4648200"/>
          </a:xfrm>
        </p:spPr>
        <p:txBody>
          <a:bodyPr/>
          <a:lstStyle/>
          <a:p>
            <a:pPr lvl="0"/>
            <a:endParaRPr lang="en-US" noProof="0"/>
          </a:p>
        </p:txBody>
      </p:sp>
      <p:sp>
        <p:nvSpPr>
          <p:cNvPr id="4" name="Rectangle 4">
            <a:extLst>
              <a:ext uri="{FF2B5EF4-FFF2-40B4-BE49-F238E27FC236}">
                <a16:creationId xmlns:a16="http://schemas.microsoft.com/office/drawing/2014/main" id="{F6E7E86D-C93C-4897-B3CD-5698575E07E7}"/>
              </a:ext>
            </a:extLst>
          </p:cNvPr>
          <p:cNvSpPr>
            <a:spLocks noGrp="1" noChangeArrowheads="1"/>
          </p:cNvSpPr>
          <p:nvPr>
            <p:ph type="dt" sz="half" idx="10"/>
          </p:nvPr>
        </p:nvSpPr>
        <p:spPr>
          <a:ln/>
        </p:spPr>
        <p:txBody>
          <a:bodyPr/>
          <a:lstStyle>
            <a:lvl1pPr>
              <a:defRPr/>
            </a:lvl1pPr>
          </a:lstStyle>
          <a:p>
            <a:pPr>
              <a:defRPr/>
            </a:pPr>
            <a:fld id="{B16ED0AE-950F-4D3D-84CF-8F34D2B4662F}" type="datetime4">
              <a:rPr lang="en-US"/>
              <a:pPr>
                <a:defRPr/>
              </a:pPr>
              <a:t>July 22, 2019</a:t>
            </a:fld>
            <a:endParaRPr lang="en-US"/>
          </a:p>
        </p:txBody>
      </p:sp>
      <p:sp>
        <p:nvSpPr>
          <p:cNvPr id="5" name="Rectangle 5">
            <a:extLst>
              <a:ext uri="{FF2B5EF4-FFF2-40B4-BE49-F238E27FC236}">
                <a16:creationId xmlns:a16="http://schemas.microsoft.com/office/drawing/2014/main" id="{A45D4D0F-E641-4663-B87A-907A300E4ABF}"/>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6" name="Rectangle 6">
            <a:extLst>
              <a:ext uri="{FF2B5EF4-FFF2-40B4-BE49-F238E27FC236}">
                <a16:creationId xmlns:a16="http://schemas.microsoft.com/office/drawing/2014/main" id="{FDF70AF9-DA53-4C99-854E-43C09C08D719}"/>
              </a:ext>
            </a:extLst>
          </p:cNvPr>
          <p:cNvSpPr>
            <a:spLocks noGrp="1" noChangeArrowheads="1"/>
          </p:cNvSpPr>
          <p:nvPr>
            <p:ph type="sldNum" sz="quarter" idx="12"/>
          </p:nvPr>
        </p:nvSpPr>
        <p:spPr>
          <a:ln/>
        </p:spPr>
        <p:txBody>
          <a:bodyPr/>
          <a:lstStyle>
            <a:lvl1pPr>
              <a:defRPr/>
            </a:lvl1pPr>
          </a:lstStyle>
          <a:p>
            <a:r>
              <a:rPr lang="en-US" altLang="en-US"/>
              <a:t>P</a:t>
            </a:r>
            <a:fld id="{C4BDBEFF-E66D-4444-BC33-8CF6153FE6FB}" type="slidenum">
              <a:rPr lang="en-US" altLang="en-US"/>
              <a:pPr/>
              <a:t>‹#›</a:t>
            </a:fld>
            <a:endParaRPr lang="en-US" altLang="en-US"/>
          </a:p>
        </p:txBody>
      </p:sp>
    </p:spTree>
    <p:extLst>
      <p:ext uri="{BB962C8B-B14F-4D97-AF65-F5344CB8AC3E}">
        <p14:creationId xmlns:p14="http://schemas.microsoft.com/office/powerpoint/2010/main" val="37507740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Subhead - Content">
    <p:spTree>
      <p:nvGrpSpPr>
        <p:cNvPr id="1" name=""/>
        <p:cNvGrpSpPr/>
        <p:nvPr/>
      </p:nvGrpSpPr>
      <p:grpSpPr>
        <a:xfrm>
          <a:off x="0" y="0"/>
          <a:ext cx="0" cy="0"/>
          <a:chOff x="0" y="0"/>
          <a:chExt cx="0" cy="0"/>
        </a:xfrm>
      </p:grpSpPr>
      <p:sp>
        <p:nvSpPr>
          <p:cNvPr id="7" name="Text Placeholder 2"/>
          <p:cNvSpPr>
            <a:spLocks noGrp="1"/>
          </p:cNvSpPr>
          <p:nvPr>
            <p:ph type="body" idx="10"/>
          </p:nvPr>
        </p:nvSpPr>
        <p:spPr>
          <a:xfrm>
            <a:off x="498436" y="1076103"/>
            <a:ext cx="8217302" cy="459568"/>
          </a:xfrm>
          <a:prstGeom prst="rect">
            <a:avLst/>
          </a:prstGeom>
        </p:spPr>
        <p:txBody>
          <a:bodyPr anchor="b"/>
          <a:lstStyle>
            <a:lvl1pPr marL="0" indent="0">
              <a:buNone/>
              <a:defRPr sz="1700" b="0">
                <a:solidFill>
                  <a:schemeClr val="tx1"/>
                </a:solidFill>
                <a:latin typeface="+mj-lt"/>
                <a:ea typeface="Scene Std" charset="0"/>
                <a:cs typeface="Scene Std"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1" name="Title 1"/>
          <p:cNvSpPr>
            <a:spLocks noGrp="1"/>
          </p:cNvSpPr>
          <p:nvPr>
            <p:ph type="title"/>
          </p:nvPr>
        </p:nvSpPr>
        <p:spPr>
          <a:xfrm>
            <a:off x="498436" y="1"/>
            <a:ext cx="8217302" cy="1164280"/>
          </a:xfrm>
          <a:prstGeom prst="rect">
            <a:avLst/>
          </a:prstGeom>
        </p:spPr>
        <p:txBody>
          <a:bodyPr anchor="b"/>
          <a:lstStyle>
            <a:lvl1pPr>
              <a:defRPr sz="2800" b="0">
                <a:solidFill>
                  <a:schemeClr val="tx1"/>
                </a:solidFill>
                <a:latin typeface="+mj-lt"/>
                <a:ea typeface="Scene Std" charset="0"/>
                <a:cs typeface="Scene Std" charset="0"/>
              </a:defRPr>
            </a:lvl1pPr>
          </a:lstStyle>
          <a:p>
            <a:r>
              <a:rPr lang="en-US" dirty="0"/>
              <a:t>Click to </a:t>
            </a:r>
            <a:r>
              <a:rPr lang="en-US"/>
              <a:t>edit Master </a:t>
            </a:r>
            <a:r>
              <a:rPr lang="en-US" dirty="0"/>
              <a:t>title style</a:t>
            </a:r>
          </a:p>
        </p:txBody>
      </p:sp>
      <p:sp>
        <p:nvSpPr>
          <p:cNvPr id="12" name="Content Placeholder 2"/>
          <p:cNvSpPr>
            <a:spLocks noGrp="1"/>
          </p:cNvSpPr>
          <p:nvPr>
            <p:ph idx="1"/>
          </p:nvPr>
        </p:nvSpPr>
        <p:spPr>
          <a:xfrm>
            <a:off x="498436" y="1713469"/>
            <a:ext cx="8217302" cy="4572000"/>
          </a:xfrm>
          <a:prstGeom prst="rect">
            <a:avLst/>
          </a:prstGeom>
        </p:spPr>
        <p:txBody>
          <a:bodyPr/>
          <a:lstStyle>
            <a:lvl1pPr marL="171446" indent="-171446">
              <a:lnSpc>
                <a:spcPct val="100000"/>
              </a:lnSpc>
              <a:buClr>
                <a:schemeClr val="bg1"/>
              </a:buClr>
              <a:buSzPct val="110000"/>
              <a:buFont typeface="Arial" charset="0"/>
              <a:buChar char="•"/>
              <a:defRPr sz="1200">
                <a:solidFill>
                  <a:schemeClr val="bg2"/>
                </a:solidFill>
                <a:latin typeface="+mn-lt"/>
                <a:ea typeface="Scene Std" charset="0"/>
                <a:cs typeface="Scene Std" charset="0"/>
              </a:defRPr>
            </a:lvl1pPr>
            <a:lvl2pPr marL="514337" indent="-171446">
              <a:lnSpc>
                <a:spcPct val="100000"/>
              </a:lnSpc>
              <a:buClr>
                <a:schemeClr val="bg1"/>
              </a:buClr>
              <a:buSzPct val="110000"/>
              <a:buFont typeface="Arial" charset="0"/>
              <a:buChar char="•"/>
              <a:defRPr sz="1050">
                <a:solidFill>
                  <a:schemeClr val="bg2"/>
                </a:solidFill>
                <a:latin typeface="+mn-lt"/>
                <a:ea typeface="Scene Std" charset="0"/>
                <a:cs typeface="Scene Std" charset="0"/>
              </a:defRPr>
            </a:lvl2pPr>
            <a:lvl3pPr marL="857228" indent="-171446">
              <a:lnSpc>
                <a:spcPct val="100000"/>
              </a:lnSpc>
              <a:buClr>
                <a:schemeClr val="bg1"/>
              </a:buClr>
              <a:buSzPct val="110000"/>
              <a:buFont typeface="Arial" charset="0"/>
              <a:buChar char="•"/>
              <a:defRPr sz="900">
                <a:solidFill>
                  <a:schemeClr val="bg2"/>
                </a:solidFill>
                <a:latin typeface="+mn-lt"/>
                <a:ea typeface="Scene Std" charset="0"/>
                <a:cs typeface="Scene Std" charset="0"/>
              </a:defRPr>
            </a:lvl3pPr>
            <a:lvl4pPr marL="1200120" indent="-171446">
              <a:lnSpc>
                <a:spcPct val="100000"/>
              </a:lnSpc>
              <a:buClr>
                <a:schemeClr val="bg1"/>
              </a:buClr>
              <a:buSzPct val="110000"/>
              <a:buFont typeface="Arial" charset="0"/>
              <a:buChar char="•"/>
              <a:defRPr sz="1100">
                <a:solidFill>
                  <a:schemeClr val="bg2"/>
                </a:solidFill>
                <a:latin typeface="+mn-lt"/>
                <a:ea typeface="Scene Std" charset="0"/>
                <a:cs typeface="Scene Std" charset="0"/>
              </a:defRPr>
            </a:lvl4pPr>
            <a:lvl5pPr marL="1543012" indent="-171446">
              <a:lnSpc>
                <a:spcPct val="100000"/>
              </a:lnSpc>
              <a:buClr>
                <a:schemeClr val="bg1"/>
              </a:buClr>
              <a:buSzPct val="110000"/>
              <a:buFont typeface="Arial" charset="0"/>
              <a:buChar char="•"/>
              <a:defRPr sz="1050">
                <a:solidFill>
                  <a:schemeClr val="bg2"/>
                </a:solidFill>
                <a:latin typeface="+mn-lt"/>
                <a:ea typeface="Scene Std" charset="0"/>
                <a:cs typeface="Scene St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73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C86858-B627-4277-AFC8-B72771EB4AB2}"/>
              </a:ext>
            </a:extLst>
          </p:cNvPr>
          <p:cNvSpPr>
            <a:spLocks noGrp="1" noChangeArrowheads="1"/>
          </p:cNvSpPr>
          <p:nvPr>
            <p:ph type="dt" sz="half" idx="10"/>
          </p:nvPr>
        </p:nvSpPr>
        <p:spPr>
          <a:ln/>
        </p:spPr>
        <p:txBody>
          <a:bodyPr/>
          <a:lstStyle>
            <a:lvl1pPr>
              <a:defRPr/>
            </a:lvl1pPr>
          </a:lstStyle>
          <a:p>
            <a:pPr>
              <a:defRPr/>
            </a:pPr>
            <a:fld id="{E89069D1-B947-4E2A-8EBB-2C781EB3B7EB}" type="datetime4">
              <a:rPr lang="en-US"/>
              <a:pPr>
                <a:defRPr/>
              </a:pPr>
              <a:t>July 22, 2019</a:t>
            </a:fld>
            <a:endParaRPr lang="en-US"/>
          </a:p>
        </p:txBody>
      </p:sp>
      <p:sp>
        <p:nvSpPr>
          <p:cNvPr id="5" name="Rectangle 5">
            <a:extLst>
              <a:ext uri="{FF2B5EF4-FFF2-40B4-BE49-F238E27FC236}">
                <a16:creationId xmlns:a16="http://schemas.microsoft.com/office/drawing/2014/main" id="{78B9BDC2-841D-430C-84B5-B754E0B3CB12}"/>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6" name="Rectangle 6">
            <a:extLst>
              <a:ext uri="{FF2B5EF4-FFF2-40B4-BE49-F238E27FC236}">
                <a16:creationId xmlns:a16="http://schemas.microsoft.com/office/drawing/2014/main" id="{3E506376-45E4-4BD1-9C25-BDA374B13390}"/>
              </a:ext>
            </a:extLst>
          </p:cNvPr>
          <p:cNvSpPr>
            <a:spLocks noGrp="1" noChangeArrowheads="1"/>
          </p:cNvSpPr>
          <p:nvPr>
            <p:ph type="sldNum" sz="quarter" idx="12"/>
          </p:nvPr>
        </p:nvSpPr>
        <p:spPr>
          <a:ln/>
        </p:spPr>
        <p:txBody>
          <a:bodyPr/>
          <a:lstStyle>
            <a:lvl1pPr>
              <a:defRPr/>
            </a:lvl1pPr>
          </a:lstStyle>
          <a:p>
            <a:r>
              <a:rPr lang="en-US" altLang="en-US"/>
              <a:t>P</a:t>
            </a:r>
            <a:fld id="{5E8C7C3F-6C99-4281-805C-0787EED1EC01}" type="slidenum">
              <a:rPr lang="en-US" altLang="en-US"/>
              <a:pPr/>
              <a:t>‹#›</a:t>
            </a:fld>
            <a:endParaRPr lang="en-US" altLang="en-US"/>
          </a:p>
        </p:txBody>
      </p:sp>
    </p:spTree>
    <p:extLst>
      <p:ext uri="{BB962C8B-B14F-4D97-AF65-F5344CB8AC3E}">
        <p14:creationId xmlns:p14="http://schemas.microsoft.com/office/powerpoint/2010/main" val="24408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2185BC1-275E-45C2-9132-FBE291C6607F}"/>
              </a:ext>
            </a:extLst>
          </p:cNvPr>
          <p:cNvSpPr>
            <a:spLocks noGrp="1" noChangeArrowheads="1"/>
          </p:cNvSpPr>
          <p:nvPr>
            <p:ph type="dt" sz="half" idx="10"/>
          </p:nvPr>
        </p:nvSpPr>
        <p:spPr>
          <a:ln/>
        </p:spPr>
        <p:txBody>
          <a:bodyPr/>
          <a:lstStyle>
            <a:lvl1pPr>
              <a:defRPr/>
            </a:lvl1pPr>
          </a:lstStyle>
          <a:p>
            <a:pPr>
              <a:defRPr/>
            </a:pPr>
            <a:fld id="{539242EB-AE47-4B89-BAA7-9DC5026D292F}" type="datetime4">
              <a:rPr lang="en-US"/>
              <a:pPr>
                <a:defRPr/>
              </a:pPr>
              <a:t>July 22, 2019</a:t>
            </a:fld>
            <a:endParaRPr lang="en-US"/>
          </a:p>
        </p:txBody>
      </p:sp>
      <p:sp>
        <p:nvSpPr>
          <p:cNvPr id="5" name="Rectangle 5">
            <a:extLst>
              <a:ext uri="{FF2B5EF4-FFF2-40B4-BE49-F238E27FC236}">
                <a16:creationId xmlns:a16="http://schemas.microsoft.com/office/drawing/2014/main" id="{7AC39459-2540-407B-8C06-CFBCB868D856}"/>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6" name="Rectangle 6">
            <a:extLst>
              <a:ext uri="{FF2B5EF4-FFF2-40B4-BE49-F238E27FC236}">
                <a16:creationId xmlns:a16="http://schemas.microsoft.com/office/drawing/2014/main" id="{851C83BC-D1F4-4C44-B29C-3EE51F54BDCE}"/>
              </a:ext>
            </a:extLst>
          </p:cNvPr>
          <p:cNvSpPr>
            <a:spLocks noGrp="1" noChangeArrowheads="1"/>
          </p:cNvSpPr>
          <p:nvPr>
            <p:ph type="sldNum" sz="quarter" idx="12"/>
          </p:nvPr>
        </p:nvSpPr>
        <p:spPr>
          <a:ln/>
        </p:spPr>
        <p:txBody>
          <a:bodyPr/>
          <a:lstStyle>
            <a:lvl1pPr>
              <a:defRPr/>
            </a:lvl1pPr>
          </a:lstStyle>
          <a:p>
            <a:r>
              <a:rPr lang="en-US" altLang="en-US"/>
              <a:t>P</a:t>
            </a:r>
            <a:fld id="{BE25C77A-646E-4DDF-AE5D-C10D9914143B}" type="slidenum">
              <a:rPr lang="en-US" altLang="en-US"/>
              <a:pPr/>
              <a:t>‹#›</a:t>
            </a:fld>
            <a:endParaRPr lang="en-US" altLang="en-US"/>
          </a:p>
        </p:txBody>
      </p:sp>
    </p:spTree>
    <p:extLst>
      <p:ext uri="{BB962C8B-B14F-4D97-AF65-F5344CB8AC3E}">
        <p14:creationId xmlns:p14="http://schemas.microsoft.com/office/powerpoint/2010/main" val="21001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3429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524000"/>
            <a:ext cx="3429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8650432-F074-4AAB-B802-E2803FB6C12B}"/>
              </a:ext>
            </a:extLst>
          </p:cNvPr>
          <p:cNvSpPr>
            <a:spLocks noGrp="1" noChangeArrowheads="1"/>
          </p:cNvSpPr>
          <p:nvPr>
            <p:ph type="dt" sz="half" idx="10"/>
          </p:nvPr>
        </p:nvSpPr>
        <p:spPr>
          <a:ln/>
        </p:spPr>
        <p:txBody>
          <a:bodyPr/>
          <a:lstStyle>
            <a:lvl1pPr>
              <a:defRPr/>
            </a:lvl1pPr>
          </a:lstStyle>
          <a:p>
            <a:pPr>
              <a:defRPr/>
            </a:pPr>
            <a:fld id="{9D8F48CF-AFBB-445B-9177-E6CF6C7DC0A3}" type="datetime4">
              <a:rPr lang="en-US"/>
              <a:pPr>
                <a:defRPr/>
              </a:pPr>
              <a:t>July 22, 2019</a:t>
            </a:fld>
            <a:endParaRPr lang="en-US"/>
          </a:p>
        </p:txBody>
      </p:sp>
      <p:sp>
        <p:nvSpPr>
          <p:cNvPr id="6" name="Rectangle 5">
            <a:extLst>
              <a:ext uri="{FF2B5EF4-FFF2-40B4-BE49-F238E27FC236}">
                <a16:creationId xmlns:a16="http://schemas.microsoft.com/office/drawing/2014/main" id="{F8787F74-64CF-469B-8318-04F4C810091B}"/>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7" name="Rectangle 6">
            <a:extLst>
              <a:ext uri="{FF2B5EF4-FFF2-40B4-BE49-F238E27FC236}">
                <a16:creationId xmlns:a16="http://schemas.microsoft.com/office/drawing/2014/main" id="{036887DD-F547-4CD4-B611-A3ACE12F6582}"/>
              </a:ext>
            </a:extLst>
          </p:cNvPr>
          <p:cNvSpPr>
            <a:spLocks noGrp="1" noChangeArrowheads="1"/>
          </p:cNvSpPr>
          <p:nvPr>
            <p:ph type="sldNum" sz="quarter" idx="12"/>
          </p:nvPr>
        </p:nvSpPr>
        <p:spPr>
          <a:ln/>
        </p:spPr>
        <p:txBody>
          <a:bodyPr/>
          <a:lstStyle>
            <a:lvl1pPr>
              <a:defRPr/>
            </a:lvl1pPr>
          </a:lstStyle>
          <a:p>
            <a:r>
              <a:rPr lang="en-US" altLang="en-US"/>
              <a:t>P</a:t>
            </a:r>
            <a:fld id="{163C9482-83F0-4E9B-AD24-10BC36C376EA}" type="slidenum">
              <a:rPr lang="en-US" altLang="en-US"/>
              <a:pPr/>
              <a:t>‹#›</a:t>
            </a:fld>
            <a:endParaRPr lang="en-US" altLang="en-US"/>
          </a:p>
        </p:txBody>
      </p:sp>
    </p:spTree>
    <p:extLst>
      <p:ext uri="{BB962C8B-B14F-4D97-AF65-F5344CB8AC3E}">
        <p14:creationId xmlns:p14="http://schemas.microsoft.com/office/powerpoint/2010/main" val="163768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48B4EE7-3D8E-4BFC-A872-9384A4E0A035}"/>
              </a:ext>
            </a:extLst>
          </p:cNvPr>
          <p:cNvSpPr>
            <a:spLocks noGrp="1" noChangeArrowheads="1"/>
          </p:cNvSpPr>
          <p:nvPr>
            <p:ph type="dt" sz="half" idx="10"/>
          </p:nvPr>
        </p:nvSpPr>
        <p:spPr>
          <a:ln/>
        </p:spPr>
        <p:txBody>
          <a:bodyPr/>
          <a:lstStyle>
            <a:lvl1pPr>
              <a:defRPr/>
            </a:lvl1pPr>
          </a:lstStyle>
          <a:p>
            <a:pPr>
              <a:defRPr/>
            </a:pPr>
            <a:fld id="{5DEA41D6-D45F-4F83-959B-0A1B1F226B40}" type="datetime4">
              <a:rPr lang="en-US"/>
              <a:pPr>
                <a:defRPr/>
              </a:pPr>
              <a:t>July 22, 2019</a:t>
            </a:fld>
            <a:endParaRPr lang="en-US"/>
          </a:p>
        </p:txBody>
      </p:sp>
      <p:sp>
        <p:nvSpPr>
          <p:cNvPr id="8" name="Rectangle 5">
            <a:extLst>
              <a:ext uri="{FF2B5EF4-FFF2-40B4-BE49-F238E27FC236}">
                <a16:creationId xmlns:a16="http://schemas.microsoft.com/office/drawing/2014/main" id="{FCEA615A-511E-405B-B0FB-69FAB3B67FF5}"/>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9" name="Rectangle 6">
            <a:extLst>
              <a:ext uri="{FF2B5EF4-FFF2-40B4-BE49-F238E27FC236}">
                <a16:creationId xmlns:a16="http://schemas.microsoft.com/office/drawing/2014/main" id="{379A83D2-766B-4A1C-81FB-F0E1FDDE995D}"/>
              </a:ext>
            </a:extLst>
          </p:cNvPr>
          <p:cNvSpPr>
            <a:spLocks noGrp="1" noChangeArrowheads="1"/>
          </p:cNvSpPr>
          <p:nvPr>
            <p:ph type="sldNum" sz="quarter" idx="12"/>
          </p:nvPr>
        </p:nvSpPr>
        <p:spPr>
          <a:ln/>
        </p:spPr>
        <p:txBody>
          <a:bodyPr/>
          <a:lstStyle>
            <a:lvl1pPr>
              <a:defRPr/>
            </a:lvl1pPr>
          </a:lstStyle>
          <a:p>
            <a:r>
              <a:rPr lang="en-US" altLang="en-US"/>
              <a:t>P</a:t>
            </a:r>
            <a:fld id="{D6EAA854-9316-4289-AA39-E7EAA4DC391A}" type="slidenum">
              <a:rPr lang="en-US" altLang="en-US"/>
              <a:pPr/>
              <a:t>‹#›</a:t>
            </a:fld>
            <a:endParaRPr lang="en-US" altLang="en-US"/>
          </a:p>
        </p:txBody>
      </p:sp>
    </p:spTree>
    <p:extLst>
      <p:ext uri="{BB962C8B-B14F-4D97-AF65-F5344CB8AC3E}">
        <p14:creationId xmlns:p14="http://schemas.microsoft.com/office/powerpoint/2010/main" val="377005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D9D6638-C79B-46DC-9403-B740F05E0629}"/>
              </a:ext>
            </a:extLst>
          </p:cNvPr>
          <p:cNvSpPr>
            <a:spLocks noGrp="1" noChangeArrowheads="1"/>
          </p:cNvSpPr>
          <p:nvPr>
            <p:ph type="dt" sz="half" idx="10"/>
          </p:nvPr>
        </p:nvSpPr>
        <p:spPr>
          <a:ln/>
        </p:spPr>
        <p:txBody>
          <a:bodyPr/>
          <a:lstStyle>
            <a:lvl1pPr>
              <a:defRPr/>
            </a:lvl1pPr>
          </a:lstStyle>
          <a:p>
            <a:pPr>
              <a:defRPr/>
            </a:pPr>
            <a:fld id="{6BC4FFDF-B542-4420-97F1-E7518E17D60D}" type="datetime4">
              <a:rPr lang="en-US"/>
              <a:pPr>
                <a:defRPr/>
              </a:pPr>
              <a:t>July 22, 2019</a:t>
            </a:fld>
            <a:endParaRPr lang="en-US"/>
          </a:p>
        </p:txBody>
      </p:sp>
      <p:sp>
        <p:nvSpPr>
          <p:cNvPr id="4" name="Rectangle 5">
            <a:extLst>
              <a:ext uri="{FF2B5EF4-FFF2-40B4-BE49-F238E27FC236}">
                <a16:creationId xmlns:a16="http://schemas.microsoft.com/office/drawing/2014/main" id="{6A30837F-CE51-4247-8BA5-8F0BAE4D94F7}"/>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5" name="Rectangle 6">
            <a:extLst>
              <a:ext uri="{FF2B5EF4-FFF2-40B4-BE49-F238E27FC236}">
                <a16:creationId xmlns:a16="http://schemas.microsoft.com/office/drawing/2014/main" id="{DD331D10-DB16-433E-8F42-2493D9ED8997}"/>
              </a:ext>
            </a:extLst>
          </p:cNvPr>
          <p:cNvSpPr>
            <a:spLocks noGrp="1" noChangeArrowheads="1"/>
          </p:cNvSpPr>
          <p:nvPr>
            <p:ph type="sldNum" sz="quarter" idx="12"/>
          </p:nvPr>
        </p:nvSpPr>
        <p:spPr>
          <a:ln/>
        </p:spPr>
        <p:txBody>
          <a:bodyPr/>
          <a:lstStyle>
            <a:lvl1pPr>
              <a:defRPr/>
            </a:lvl1pPr>
          </a:lstStyle>
          <a:p>
            <a:r>
              <a:rPr lang="en-US" altLang="en-US"/>
              <a:t>P</a:t>
            </a:r>
            <a:fld id="{63F29113-6024-4F47-944C-DC1744900F76}" type="slidenum">
              <a:rPr lang="en-US" altLang="en-US"/>
              <a:pPr/>
              <a:t>‹#›</a:t>
            </a:fld>
            <a:endParaRPr lang="en-US" altLang="en-US"/>
          </a:p>
        </p:txBody>
      </p:sp>
    </p:spTree>
    <p:extLst>
      <p:ext uri="{BB962C8B-B14F-4D97-AF65-F5344CB8AC3E}">
        <p14:creationId xmlns:p14="http://schemas.microsoft.com/office/powerpoint/2010/main" val="20287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29EFE3-A76D-4CF2-87F7-CABA78989544}"/>
              </a:ext>
            </a:extLst>
          </p:cNvPr>
          <p:cNvSpPr>
            <a:spLocks noGrp="1" noChangeArrowheads="1"/>
          </p:cNvSpPr>
          <p:nvPr>
            <p:ph type="dt" sz="half" idx="10"/>
          </p:nvPr>
        </p:nvSpPr>
        <p:spPr>
          <a:ln/>
        </p:spPr>
        <p:txBody>
          <a:bodyPr/>
          <a:lstStyle>
            <a:lvl1pPr>
              <a:defRPr/>
            </a:lvl1pPr>
          </a:lstStyle>
          <a:p>
            <a:pPr>
              <a:defRPr/>
            </a:pPr>
            <a:fld id="{3494BCF5-AFB6-4FF3-8B0D-40163B578664}" type="datetime4">
              <a:rPr lang="en-US"/>
              <a:pPr>
                <a:defRPr/>
              </a:pPr>
              <a:t>July 22, 2019</a:t>
            </a:fld>
            <a:endParaRPr lang="en-US"/>
          </a:p>
        </p:txBody>
      </p:sp>
      <p:sp>
        <p:nvSpPr>
          <p:cNvPr id="3" name="Rectangle 5">
            <a:extLst>
              <a:ext uri="{FF2B5EF4-FFF2-40B4-BE49-F238E27FC236}">
                <a16:creationId xmlns:a16="http://schemas.microsoft.com/office/drawing/2014/main" id="{74A47490-133E-49C3-976F-827C978E32F8}"/>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4" name="Rectangle 6">
            <a:extLst>
              <a:ext uri="{FF2B5EF4-FFF2-40B4-BE49-F238E27FC236}">
                <a16:creationId xmlns:a16="http://schemas.microsoft.com/office/drawing/2014/main" id="{AFCFC903-5B75-4CEC-BF09-549C8214EA97}"/>
              </a:ext>
            </a:extLst>
          </p:cNvPr>
          <p:cNvSpPr>
            <a:spLocks noGrp="1" noChangeArrowheads="1"/>
          </p:cNvSpPr>
          <p:nvPr>
            <p:ph type="sldNum" sz="quarter" idx="12"/>
          </p:nvPr>
        </p:nvSpPr>
        <p:spPr>
          <a:ln/>
        </p:spPr>
        <p:txBody>
          <a:bodyPr/>
          <a:lstStyle>
            <a:lvl1pPr>
              <a:defRPr/>
            </a:lvl1pPr>
          </a:lstStyle>
          <a:p>
            <a:r>
              <a:rPr lang="en-US" altLang="en-US"/>
              <a:t>P</a:t>
            </a:r>
            <a:fld id="{50D01580-1023-4D80-8F66-2CF08BF556C9}" type="slidenum">
              <a:rPr lang="en-US" altLang="en-US"/>
              <a:pPr/>
              <a:t>‹#›</a:t>
            </a:fld>
            <a:endParaRPr lang="en-US" altLang="en-US"/>
          </a:p>
        </p:txBody>
      </p:sp>
    </p:spTree>
    <p:extLst>
      <p:ext uri="{BB962C8B-B14F-4D97-AF65-F5344CB8AC3E}">
        <p14:creationId xmlns:p14="http://schemas.microsoft.com/office/powerpoint/2010/main" val="160459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3C216D0-18ED-45D1-A309-9E60CBE71CB3}"/>
              </a:ext>
            </a:extLst>
          </p:cNvPr>
          <p:cNvSpPr>
            <a:spLocks noGrp="1" noChangeArrowheads="1"/>
          </p:cNvSpPr>
          <p:nvPr>
            <p:ph type="dt" sz="half" idx="10"/>
          </p:nvPr>
        </p:nvSpPr>
        <p:spPr>
          <a:ln/>
        </p:spPr>
        <p:txBody>
          <a:bodyPr/>
          <a:lstStyle>
            <a:lvl1pPr>
              <a:defRPr/>
            </a:lvl1pPr>
          </a:lstStyle>
          <a:p>
            <a:pPr>
              <a:defRPr/>
            </a:pPr>
            <a:fld id="{9EEBFADB-F6F7-4526-99BF-30C99B60E692}" type="datetime4">
              <a:rPr lang="en-US"/>
              <a:pPr>
                <a:defRPr/>
              </a:pPr>
              <a:t>July 22, 2019</a:t>
            </a:fld>
            <a:endParaRPr lang="en-US"/>
          </a:p>
        </p:txBody>
      </p:sp>
      <p:sp>
        <p:nvSpPr>
          <p:cNvPr id="6" name="Rectangle 5">
            <a:extLst>
              <a:ext uri="{FF2B5EF4-FFF2-40B4-BE49-F238E27FC236}">
                <a16:creationId xmlns:a16="http://schemas.microsoft.com/office/drawing/2014/main" id="{BDE8BD98-B397-432F-ACE4-4021F5728A8F}"/>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7" name="Rectangle 6">
            <a:extLst>
              <a:ext uri="{FF2B5EF4-FFF2-40B4-BE49-F238E27FC236}">
                <a16:creationId xmlns:a16="http://schemas.microsoft.com/office/drawing/2014/main" id="{20D4F08A-323C-46EF-A747-DD0D40AF2B04}"/>
              </a:ext>
            </a:extLst>
          </p:cNvPr>
          <p:cNvSpPr>
            <a:spLocks noGrp="1" noChangeArrowheads="1"/>
          </p:cNvSpPr>
          <p:nvPr>
            <p:ph type="sldNum" sz="quarter" idx="12"/>
          </p:nvPr>
        </p:nvSpPr>
        <p:spPr>
          <a:ln/>
        </p:spPr>
        <p:txBody>
          <a:bodyPr/>
          <a:lstStyle>
            <a:lvl1pPr>
              <a:defRPr/>
            </a:lvl1pPr>
          </a:lstStyle>
          <a:p>
            <a:r>
              <a:rPr lang="en-US" altLang="en-US"/>
              <a:t>P</a:t>
            </a:r>
            <a:fld id="{DB16A918-3F1E-46CA-B82D-DB0CF2F6CB78}" type="slidenum">
              <a:rPr lang="en-US" altLang="en-US"/>
              <a:pPr/>
              <a:t>‹#›</a:t>
            </a:fld>
            <a:endParaRPr lang="en-US" altLang="en-US"/>
          </a:p>
        </p:txBody>
      </p:sp>
    </p:spTree>
    <p:extLst>
      <p:ext uri="{BB962C8B-B14F-4D97-AF65-F5344CB8AC3E}">
        <p14:creationId xmlns:p14="http://schemas.microsoft.com/office/powerpoint/2010/main" val="223549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F94AE2-25EE-43F6-AF56-689AB8D96410}"/>
              </a:ext>
            </a:extLst>
          </p:cNvPr>
          <p:cNvSpPr>
            <a:spLocks noGrp="1" noChangeArrowheads="1"/>
          </p:cNvSpPr>
          <p:nvPr>
            <p:ph type="dt" sz="half" idx="10"/>
          </p:nvPr>
        </p:nvSpPr>
        <p:spPr>
          <a:ln/>
        </p:spPr>
        <p:txBody>
          <a:bodyPr/>
          <a:lstStyle>
            <a:lvl1pPr>
              <a:defRPr/>
            </a:lvl1pPr>
          </a:lstStyle>
          <a:p>
            <a:pPr>
              <a:defRPr/>
            </a:pPr>
            <a:fld id="{92AAC003-4618-42CD-AF8F-A76A175CE349}" type="datetime4">
              <a:rPr lang="en-US"/>
              <a:pPr>
                <a:defRPr/>
              </a:pPr>
              <a:t>July 22, 2019</a:t>
            </a:fld>
            <a:endParaRPr lang="en-US"/>
          </a:p>
        </p:txBody>
      </p:sp>
      <p:sp>
        <p:nvSpPr>
          <p:cNvPr id="6" name="Rectangle 5">
            <a:extLst>
              <a:ext uri="{FF2B5EF4-FFF2-40B4-BE49-F238E27FC236}">
                <a16:creationId xmlns:a16="http://schemas.microsoft.com/office/drawing/2014/main" id="{B906FFD6-BAC1-4200-BE31-332827401BC6}"/>
              </a:ext>
            </a:extLst>
          </p:cNvPr>
          <p:cNvSpPr>
            <a:spLocks noGrp="1" noChangeArrowheads="1"/>
          </p:cNvSpPr>
          <p:nvPr>
            <p:ph type="ftr" sz="quarter" idx="11"/>
          </p:nvPr>
        </p:nvSpPr>
        <p:spPr>
          <a:ln/>
        </p:spPr>
        <p:txBody>
          <a:bodyPr/>
          <a:lstStyle>
            <a:lvl1pPr>
              <a:defRPr/>
            </a:lvl1pPr>
          </a:lstStyle>
          <a:p>
            <a:pPr>
              <a:defRPr/>
            </a:pPr>
            <a:r>
              <a:rPr lang="en-US"/>
              <a:t>Copyright Leviton Mfg. Co., Inc. 2000-2013</a:t>
            </a:r>
          </a:p>
        </p:txBody>
      </p:sp>
      <p:sp>
        <p:nvSpPr>
          <p:cNvPr id="7" name="Rectangle 6">
            <a:extLst>
              <a:ext uri="{FF2B5EF4-FFF2-40B4-BE49-F238E27FC236}">
                <a16:creationId xmlns:a16="http://schemas.microsoft.com/office/drawing/2014/main" id="{A189619D-A2B0-40FD-94CF-BA5344C04B72}"/>
              </a:ext>
            </a:extLst>
          </p:cNvPr>
          <p:cNvSpPr>
            <a:spLocks noGrp="1" noChangeArrowheads="1"/>
          </p:cNvSpPr>
          <p:nvPr>
            <p:ph type="sldNum" sz="quarter" idx="12"/>
          </p:nvPr>
        </p:nvSpPr>
        <p:spPr>
          <a:ln/>
        </p:spPr>
        <p:txBody>
          <a:bodyPr/>
          <a:lstStyle>
            <a:lvl1pPr>
              <a:defRPr/>
            </a:lvl1pPr>
          </a:lstStyle>
          <a:p>
            <a:r>
              <a:rPr lang="en-US" altLang="en-US"/>
              <a:t>P</a:t>
            </a:r>
            <a:fld id="{C5E5B6C9-5A98-49CD-8233-4DC0D3FDBD46}" type="slidenum">
              <a:rPr lang="en-US" altLang="en-US"/>
              <a:pPr/>
              <a:t>‹#›</a:t>
            </a:fld>
            <a:endParaRPr lang="en-US" altLang="en-US"/>
          </a:p>
        </p:txBody>
      </p:sp>
    </p:spTree>
    <p:extLst>
      <p:ext uri="{BB962C8B-B14F-4D97-AF65-F5344CB8AC3E}">
        <p14:creationId xmlns:p14="http://schemas.microsoft.com/office/powerpoint/2010/main" val="22484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3" descr="Blue_content_border">
            <a:extLst>
              <a:ext uri="{FF2B5EF4-FFF2-40B4-BE49-F238E27FC236}">
                <a16:creationId xmlns:a16="http://schemas.microsoft.com/office/drawing/2014/main" id="{A8D2D204-AB2A-4914-8BAB-E03DB6B4A9F2}"/>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55613" y="455613"/>
            <a:ext cx="8231187"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BE708BE2-AA19-4CDA-B1CD-2FC93FCA9676}"/>
              </a:ext>
            </a:extLst>
          </p:cNvPr>
          <p:cNvSpPr>
            <a:spLocks noGrp="1" noChangeArrowheads="1"/>
          </p:cNvSpPr>
          <p:nvPr>
            <p:ph type="title"/>
          </p:nvPr>
        </p:nvSpPr>
        <p:spPr bwMode="auto">
          <a:xfrm>
            <a:off x="1219200" y="839788"/>
            <a:ext cx="7010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C3D572EA-02AA-4A83-8278-663EDA07AD1F}"/>
              </a:ext>
            </a:extLst>
          </p:cNvPr>
          <p:cNvSpPr>
            <a:spLocks noGrp="1" noChangeArrowheads="1"/>
          </p:cNvSpPr>
          <p:nvPr>
            <p:ph type="body" idx="1"/>
          </p:nvPr>
        </p:nvSpPr>
        <p:spPr bwMode="auto">
          <a:xfrm>
            <a:off x="1219200" y="1524000"/>
            <a:ext cx="7010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CA8C2A4-37C1-446F-93CF-B37C6A143C8C}"/>
              </a:ext>
            </a:extLst>
          </p:cNvPr>
          <p:cNvSpPr>
            <a:spLocks noGrp="1" noChangeArrowheads="1"/>
          </p:cNvSpPr>
          <p:nvPr>
            <p:ph type="dt" sz="half" idx="2"/>
          </p:nvPr>
        </p:nvSpPr>
        <p:spPr bwMode="auto">
          <a:xfrm>
            <a:off x="1219200" y="6553200"/>
            <a:ext cx="1143000" cy="152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eaLnBrk="0" hangingPunct="0">
              <a:defRPr sz="1000">
                <a:solidFill>
                  <a:srgbClr val="707276"/>
                </a:solidFill>
                <a:latin typeface="Arial" charset="0"/>
              </a:defRPr>
            </a:lvl1pPr>
          </a:lstStyle>
          <a:p>
            <a:pPr>
              <a:defRPr/>
            </a:pPr>
            <a:fld id="{FC4FF628-A31D-4913-AAB1-157BCD6B66B1}" type="datetime4">
              <a:rPr lang="en-US"/>
              <a:pPr>
                <a:defRPr/>
              </a:pPr>
              <a:t>July 22, 2019</a:t>
            </a:fld>
            <a:endParaRPr lang="en-US"/>
          </a:p>
        </p:txBody>
      </p:sp>
      <p:sp>
        <p:nvSpPr>
          <p:cNvPr id="1029" name="Rectangle 5">
            <a:extLst>
              <a:ext uri="{FF2B5EF4-FFF2-40B4-BE49-F238E27FC236}">
                <a16:creationId xmlns:a16="http://schemas.microsoft.com/office/drawing/2014/main" id="{53DDBAC9-3E94-47C0-B16E-0B9BDD0E7DD4}"/>
              </a:ext>
            </a:extLst>
          </p:cNvPr>
          <p:cNvSpPr>
            <a:spLocks noGrp="1" noChangeArrowheads="1"/>
          </p:cNvSpPr>
          <p:nvPr>
            <p:ph type="ftr" sz="quarter" idx="3"/>
          </p:nvPr>
        </p:nvSpPr>
        <p:spPr bwMode="auto">
          <a:xfrm>
            <a:off x="2438400" y="6553200"/>
            <a:ext cx="5562600" cy="152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eaLnBrk="0" hangingPunct="0">
              <a:spcBef>
                <a:spcPct val="0"/>
              </a:spcBef>
              <a:buClrTx/>
              <a:buFontTx/>
              <a:buNone/>
              <a:defRPr sz="1000">
                <a:solidFill>
                  <a:srgbClr val="707276"/>
                </a:solidFill>
                <a:latin typeface="Arial" charset="0"/>
              </a:defRPr>
            </a:lvl1pPr>
          </a:lstStyle>
          <a:p>
            <a:pPr>
              <a:defRPr/>
            </a:pPr>
            <a:r>
              <a:rPr lang="en-US"/>
              <a:t>Copyright Leviton Mfg. Co., Inc. 2000-2013</a:t>
            </a:r>
          </a:p>
        </p:txBody>
      </p:sp>
      <p:sp>
        <p:nvSpPr>
          <p:cNvPr id="1030" name="Rectangle 6">
            <a:extLst>
              <a:ext uri="{FF2B5EF4-FFF2-40B4-BE49-F238E27FC236}">
                <a16:creationId xmlns:a16="http://schemas.microsoft.com/office/drawing/2014/main" id="{2445F677-BEC7-40FE-8FF3-76EC2CDBD10D}"/>
              </a:ext>
            </a:extLst>
          </p:cNvPr>
          <p:cNvSpPr>
            <a:spLocks noGrp="1" noChangeArrowheads="1"/>
          </p:cNvSpPr>
          <p:nvPr>
            <p:ph type="sldNum" sz="quarter" idx="4"/>
          </p:nvPr>
        </p:nvSpPr>
        <p:spPr bwMode="auto">
          <a:xfrm>
            <a:off x="457200" y="6553200"/>
            <a:ext cx="533400" cy="152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eaLnBrk="0" hangingPunct="0">
              <a:defRPr sz="1000">
                <a:solidFill>
                  <a:srgbClr val="707276"/>
                </a:solidFill>
              </a:defRPr>
            </a:lvl1pPr>
          </a:lstStyle>
          <a:p>
            <a:r>
              <a:rPr lang="en-US" altLang="en-US"/>
              <a:t>P</a:t>
            </a:r>
            <a:fld id="{A2D6D0E0-92DC-4C2A-85F1-A64A3F399B3A}" type="slidenum">
              <a:rPr lang="en-US" altLang="en-US"/>
              <a:pPr/>
              <a:t>‹#›</a:t>
            </a:fld>
            <a:endParaRPr lang="en-US" altLang="en-US"/>
          </a:p>
        </p:txBody>
      </p:sp>
      <p:sp>
        <p:nvSpPr>
          <p:cNvPr id="2056" name="Rectangle 9">
            <a:extLst>
              <a:ext uri="{FF2B5EF4-FFF2-40B4-BE49-F238E27FC236}">
                <a16:creationId xmlns:a16="http://schemas.microsoft.com/office/drawing/2014/main" id="{B9673145-3ACF-48E2-B55C-528F4304EDB7}"/>
              </a:ext>
            </a:extLst>
          </p:cNvPr>
          <p:cNvSpPr>
            <a:spLocks noChangeArrowheads="1"/>
          </p:cNvSpPr>
          <p:nvPr/>
        </p:nvSpPr>
        <p:spPr bwMode="auto">
          <a:xfrm>
            <a:off x="8991600" y="6705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buClr>
                <a:schemeClr val="accent2"/>
              </a:buClr>
              <a:buFontTx/>
              <a:buChar char="•"/>
              <a:defRPr/>
            </a:pPr>
            <a:endParaRPr lang="en-US" altLang="en-US"/>
          </a:p>
        </p:txBody>
      </p:sp>
      <p:pic>
        <p:nvPicPr>
          <p:cNvPr id="2057" name="Picture 24" descr="Leviton_logo_page_rgb">
            <a:extLst>
              <a:ext uri="{FF2B5EF4-FFF2-40B4-BE49-F238E27FC236}">
                <a16:creationId xmlns:a16="http://schemas.microsoft.com/office/drawing/2014/main" id="{A1DF501E-9094-4954-8BF4-CF6AF2DCE800}"/>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72450" y="6443663"/>
            <a:ext cx="742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8"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9" r:id="rId16"/>
  </p:sldLayoutIdLst>
  <p:transition>
    <p:fade/>
  </p:transition>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Black" pitchFamily="34" charset="0"/>
          <a:ea typeface="ＭＳ Ｐゴシック" pitchFamily="34" charset="-128"/>
        </a:defRPr>
      </a:lvl2pPr>
      <a:lvl3pPr algn="l" rtl="0" eaLnBrk="0" fontAlgn="base" hangingPunct="0">
        <a:spcBef>
          <a:spcPct val="0"/>
        </a:spcBef>
        <a:spcAft>
          <a:spcPct val="0"/>
        </a:spcAft>
        <a:defRPr sz="2800">
          <a:solidFill>
            <a:schemeClr val="tx2"/>
          </a:solidFill>
          <a:latin typeface="Arial Black" pitchFamily="34" charset="0"/>
          <a:ea typeface="ＭＳ Ｐゴシック" pitchFamily="34" charset="-128"/>
        </a:defRPr>
      </a:lvl3pPr>
      <a:lvl4pPr algn="l" rtl="0" eaLnBrk="0" fontAlgn="base" hangingPunct="0">
        <a:spcBef>
          <a:spcPct val="0"/>
        </a:spcBef>
        <a:spcAft>
          <a:spcPct val="0"/>
        </a:spcAft>
        <a:defRPr sz="2800">
          <a:solidFill>
            <a:schemeClr val="tx2"/>
          </a:solidFill>
          <a:latin typeface="Arial Black" pitchFamily="34" charset="0"/>
          <a:ea typeface="ＭＳ Ｐゴシック" pitchFamily="34" charset="-128"/>
        </a:defRPr>
      </a:lvl4pPr>
      <a:lvl5pPr algn="l" rtl="0" eaLnBrk="0" fontAlgn="base" hangingPunct="0">
        <a:spcBef>
          <a:spcPct val="0"/>
        </a:spcBef>
        <a:spcAft>
          <a:spcPct val="0"/>
        </a:spcAft>
        <a:defRPr sz="2800">
          <a:solidFill>
            <a:schemeClr val="tx2"/>
          </a:solidFill>
          <a:latin typeface="Arial Black" pitchFamily="34" charset="0"/>
          <a:ea typeface="ＭＳ Ｐゴシック" pitchFamily="34" charset="-128"/>
        </a:defRPr>
      </a:lvl5pPr>
      <a:lvl6pPr marL="457200" algn="l" rtl="0" fontAlgn="base">
        <a:spcBef>
          <a:spcPct val="0"/>
        </a:spcBef>
        <a:spcAft>
          <a:spcPct val="0"/>
        </a:spcAft>
        <a:defRPr sz="2800">
          <a:solidFill>
            <a:schemeClr val="tx2"/>
          </a:solidFill>
          <a:latin typeface="Arial Black" pitchFamily="34" charset="0"/>
          <a:ea typeface="ＭＳ Ｐゴシック" pitchFamily="34" charset="-128"/>
        </a:defRPr>
      </a:lvl6pPr>
      <a:lvl7pPr marL="914400" algn="l" rtl="0" fontAlgn="base">
        <a:spcBef>
          <a:spcPct val="0"/>
        </a:spcBef>
        <a:spcAft>
          <a:spcPct val="0"/>
        </a:spcAft>
        <a:defRPr sz="2800">
          <a:solidFill>
            <a:schemeClr val="tx2"/>
          </a:solidFill>
          <a:latin typeface="Arial Black" pitchFamily="34" charset="0"/>
          <a:ea typeface="ＭＳ Ｐゴシック" pitchFamily="34" charset="-128"/>
        </a:defRPr>
      </a:lvl7pPr>
      <a:lvl8pPr marL="1371600" algn="l" rtl="0" fontAlgn="base">
        <a:spcBef>
          <a:spcPct val="0"/>
        </a:spcBef>
        <a:spcAft>
          <a:spcPct val="0"/>
        </a:spcAft>
        <a:defRPr sz="2800">
          <a:solidFill>
            <a:schemeClr val="tx2"/>
          </a:solidFill>
          <a:latin typeface="Arial Black" pitchFamily="34" charset="0"/>
          <a:ea typeface="ＭＳ Ｐゴシック" pitchFamily="34" charset="-128"/>
        </a:defRPr>
      </a:lvl8pPr>
      <a:lvl9pPr marL="1828800" algn="l" rtl="0" fontAlgn="base">
        <a:spcBef>
          <a:spcPct val="0"/>
        </a:spcBef>
        <a:spcAft>
          <a:spcPct val="0"/>
        </a:spcAft>
        <a:defRPr sz="2800">
          <a:solidFill>
            <a:schemeClr val="tx2"/>
          </a:solidFill>
          <a:latin typeface="Arial Black" pitchFamily="34" charset="0"/>
          <a:ea typeface="ＭＳ Ｐゴシック" pitchFamily="34" charset="-128"/>
        </a:defRPr>
      </a:lvl9pPr>
    </p:titleStyle>
    <p:bodyStyle>
      <a:lvl1pPr marL="63500" indent="-63500" algn="l" rtl="0" eaLnBrk="0" fontAlgn="base" hangingPunct="0">
        <a:spcBef>
          <a:spcPct val="20000"/>
        </a:spcBef>
        <a:spcAft>
          <a:spcPct val="0"/>
        </a:spcAft>
        <a:buClr>
          <a:schemeClr val="bg1"/>
        </a:buClr>
        <a:buSzPct val="25000"/>
        <a:buChar char="•"/>
        <a:defRPr sz="2400" b="1">
          <a:solidFill>
            <a:schemeClr val="accent2"/>
          </a:solidFill>
          <a:latin typeface="+mn-lt"/>
          <a:ea typeface="+mn-ea"/>
          <a:cs typeface="+mn-cs"/>
        </a:defRPr>
      </a:lvl1pPr>
      <a:lvl2pPr marL="520700" indent="-342900" algn="l" rtl="0" eaLnBrk="0" fontAlgn="base" hangingPunct="0">
        <a:spcBef>
          <a:spcPct val="20000"/>
        </a:spcBef>
        <a:spcAft>
          <a:spcPct val="0"/>
        </a:spcAft>
        <a:buClr>
          <a:schemeClr val="accent2"/>
        </a:buClr>
        <a:buFont typeface="Arial" panose="020B0604020202020204" pitchFamily="34" charset="0"/>
        <a:buBlip>
          <a:blip r:embed="rId20"/>
        </a:buBlip>
        <a:defRPr sz="2400">
          <a:solidFill>
            <a:schemeClr val="tx1"/>
          </a:solidFill>
          <a:latin typeface="+mn-lt"/>
          <a:ea typeface="+mn-ea"/>
        </a:defRPr>
      </a:lvl2pPr>
      <a:lvl3pPr marL="914400" indent="-279400" algn="l" rtl="0" eaLnBrk="0" fontAlgn="base" hangingPunct="0">
        <a:spcBef>
          <a:spcPct val="20000"/>
        </a:spcBef>
        <a:spcAft>
          <a:spcPct val="0"/>
        </a:spcAft>
        <a:buClr>
          <a:schemeClr val="accent2"/>
        </a:buClr>
        <a:buFont typeface="Arial" panose="020B0604020202020204" pitchFamily="34" charset="0"/>
        <a:buBlip>
          <a:blip r:embed="rId20"/>
        </a:buBlip>
        <a:defRPr sz="2000">
          <a:solidFill>
            <a:schemeClr val="tx1"/>
          </a:solidFill>
          <a:latin typeface="+mn-lt"/>
          <a:ea typeface="+mn-ea"/>
        </a:defRPr>
      </a:lvl3pPr>
      <a:lvl4pPr marL="1320800" indent="-292100" algn="l" rtl="0" eaLnBrk="0" fontAlgn="base" hangingPunct="0">
        <a:spcBef>
          <a:spcPct val="20000"/>
        </a:spcBef>
        <a:spcAft>
          <a:spcPct val="0"/>
        </a:spcAft>
        <a:buClr>
          <a:schemeClr val="accent2"/>
        </a:buClr>
        <a:buFont typeface="Arial" panose="020B0604020202020204" pitchFamily="34" charset="0"/>
        <a:buBlip>
          <a:blip r:embed="rId20"/>
        </a:buBlip>
        <a:defRPr sz="2000">
          <a:solidFill>
            <a:schemeClr val="tx1"/>
          </a:solidFill>
          <a:latin typeface="+mn-lt"/>
          <a:ea typeface="+mn-ea"/>
        </a:defRPr>
      </a:lvl4pPr>
      <a:lvl5pPr marL="1714500" indent="-279400" algn="l" rtl="0" eaLnBrk="0" fontAlgn="base" hangingPunct="0">
        <a:spcBef>
          <a:spcPct val="20000"/>
        </a:spcBef>
        <a:spcAft>
          <a:spcPct val="0"/>
        </a:spcAft>
        <a:buClr>
          <a:schemeClr val="accent2"/>
        </a:buClr>
        <a:buFont typeface="Arial" panose="020B0604020202020204" pitchFamily="34" charset="0"/>
        <a:buBlip>
          <a:blip r:embed="rId20"/>
        </a:buBlip>
        <a:defRPr sz="1600">
          <a:solidFill>
            <a:schemeClr val="tx1"/>
          </a:solidFill>
          <a:latin typeface="+mn-lt"/>
          <a:ea typeface="+mn-ea"/>
        </a:defRPr>
      </a:lvl5pPr>
      <a:lvl6pPr marL="2171700" indent="-279400" algn="l" rtl="0" fontAlgn="base">
        <a:spcBef>
          <a:spcPct val="20000"/>
        </a:spcBef>
        <a:spcAft>
          <a:spcPct val="0"/>
        </a:spcAft>
        <a:buClr>
          <a:schemeClr val="accent2"/>
        </a:buClr>
        <a:buFont typeface="Arial" charset="0"/>
        <a:buBlip>
          <a:blip r:embed="rId20"/>
        </a:buBlip>
        <a:defRPr sz="1600">
          <a:solidFill>
            <a:schemeClr val="tx1"/>
          </a:solidFill>
          <a:latin typeface="+mn-lt"/>
          <a:ea typeface="+mn-ea"/>
        </a:defRPr>
      </a:lvl6pPr>
      <a:lvl7pPr marL="2628900" indent="-279400" algn="l" rtl="0" fontAlgn="base">
        <a:spcBef>
          <a:spcPct val="20000"/>
        </a:spcBef>
        <a:spcAft>
          <a:spcPct val="0"/>
        </a:spcAft>
        <a:buClr>
          <a:schemeClr val="accent2"/>
        </a:buClr>
        <a:buFont typeface="Arial" charset="0"/>
        <a:buBlip>
          <a:blip r:embed="rId20"/>
        </a:buBlip>
        <a:defRPr sz="1600">
          <a:solidFill>
            <a:schemeClr val="tx1"/>
          </a:solidFill>
          <a:latin typeface="+mn-lt"/>
          <a:ea typeface="+mn-ea"/>
        </a:defRPr>
      </a:lvl7pPr>
      <a:lvl8pPr marL="3086100" indent="-279400" algn="l" rtl="0" fontAlgn="base">
        <a:spcBef>
          <a:spcPct val="20000"/>
        </a:spcBef>
        <a:spcAft>
          <a:spcPct val="0"/>
        </a:spcAft>
        <a:buClr>
          <a:schemeClr val="accent2"/>
        </a:buClr>
        <a:buFont typeface="Arial" charset="0"/>
        <a:buBlip>
          <a:blip r:embed="rId20"/>
        </a:buBlip>
        <a:defRPr sz="1600">
          <a:solidFill>
            <a:schemeClr val="tx1"/>
          </a:solidFill>
          <a:latin typeface="+mn-lt"/>
          <a:ea typeface="+mn-ea"/>
        </a:defRPr>
      </a:lvl8pPr>
      <a:lvl9pPr marL="3543300" indent="-279400" algn="l" rtl="0" fontAlgn="base">
        <a:spcBef>
          <a:spcPct val="20000"/>
        </a:spcBef>
        <a:spcAft>
          <a:spcPct val="0"/>
        </a:spcAft>
        <a:buClr>
          <a:schemeClr val="accent2"/>
        </a:buClr>
        <a:buFont typeface="Arial" charset="0"/>
        <a:buBlip>
          <a:blip r:embed="rId20"/>
        </a:buBlip>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3.jpeg"/><Relationship Id="rId4" Type="http://schemas.openxmlformats.org/officeDocument/2006/relationships/image" Target="../media/image13.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S SummerCrop">
            <a:extLst>
              <a:ext uri="{FF2B5EF4-FFF2-40B4-BE49-F238E27FC236}">
                <a16:creationId xmlns:a16="http://schemas.microsoft.com/office/drawing/2014/main" id="{538B9463-2119-42AD-9062-0D783C6D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2296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3" name="Rectangle 5">
            <a:extLst>
              <a:ext uri="{FF2B5EF4-FFF2-40B4-BE49-F238E27FC236}">
                <a16:creationId xmlns:a16="http://schemas.microsoft.com/office/drawing/2014/main" id="{1ACED804-DAB0-417C-AD86-E115A212AD77}"/>
              </a:ext>
            </a:extLst>
          </p:cNvPr>
          <p:cNvSpPr>
            <a:spLocks noChangeArrowheads="1"/>
          </p:cNvSpPr>
          <p:nvPr/>
        </p:nvSpPr>
        <p:spPr bwMode="auto">
          <a:xfrm>
            <a:off x="4191000" y="5562600"/>
            <a:ext cx="495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800" b="0">
                <a:solidFill>
                  <a:schemeClr val="tx2"/>
                </a:solidFill>
                <a:latin typeface="Arial Black" panose="020B0A04020102020204" pitchFamily="34" charset="0"/>
              </a:rPr>
              <a:t>Ken Miner</a:t>
            </a:r>
          </a:p>
        </p:txBody>
      </p:sp>
      <p:sp>
        <p:nvSpPr>
          <p:cNvPr id="186374" name="Rectangle 6">
            <a:extLst>
              <a:ext uri="{FF2B5EF4-FFF2-40B4-BE49-F238E27FC236}">
                <a16:creationId xmlns:a16="http://schemas.microsoft.com/office/drawing/2014/main" id="{6238CDA9-8D2E-4E60-BEF6-598AAD2B88D9}"/>
              </a:ext>
            </a:extLst>
          </p:cNvPr>
          <p:cNvSpPr>
            <a:spLocks noChangeArrowheads="1"/>
          </p:cNvSpPr>
          <p:nvPr/>
        </p:nvSpPr>
        <p:spPr bwMode="auto">
          <a:xfrm>
            <a:off x="1001713" y="5181600"/>
            <a:ext cx="72390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4000">
                <a:solidFill>
                  <a:schemeClr val="tx1"/>
                </a:solidFill>
              </a:rPr>
              <a:t> </a:t>
            </a:r>
            <a:r>
              <a:rPr lang="en-US" altLang="en-US">
                <a:solidFill>
                  <a:schemeClr val="tx1"/>
                </a:solidFill>
              </a:rPr>
              <a:t>WESTERN DISTRIBUTION CENTER</a:t>
            </a:r>
          </a:p>
          <a:p>
            <a:pPr algn="ctr">
              <a:spcBef>
                <a:spcPct val="0"/>
              </a:spcBef>
              <a:buClrTx/>
              <a:buSzTx/>
              <a:buFontTx/>
              <a:buNone/>
            </a:pPr>
            <a:r>
              <a:rPr lang="en-US" altLang="en-US">
                <a:solidFill>
                  <a:schemeClr val="tx1"/>
                </a:solidFill>
              </a:rPr>
              <a:t>SPANISH SPRINGS, NEVADA</a:t>
            </a:r>
          </a:p>
        </p:txBody>
      </p:sp>
      <p:sp>
        <p:nvSpPr>
          <p:cNvPr id="4101" name="Rectangle 7">
            <a:extLst>
              <a:ext uri="{FF2B5EF4-FFF2-40B4-BE49-F238E27FC236}">
                <a16:creationId xmlns:a16="http://schemas.microsoft.com/office/drawing/2014/main" id="{2750C8B5-A99D-4D61-94FD-4CA770941586}"/>
              </a:ext>
            </a:extLst>
          </p:cNvPr>
          <p:cNvSpPr>
            <a:spLocks noChangeArrowheads="1"/>
          </p:cNvSpPr>
          <p:nvPr/>
        </p:nvSpPr>
        <p:spPr bwMode="auto">
          <a:xfrm>
            <a:off x="8153400" y="6400800"/>
            <a:ext cx="838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b="0">
              <a:solidFill>
                <a:schemeClr val="tx1"/>
              </a:solidFill>
            </a:endParaRPr>
          </a:p>
        </p:txBody>
      </p:sp>
      <p:sp>
        <p:nvSpPr>
          <p:cNvPr id="4102" name="Footer Placeholder 1">
            <a:extLst>
              <a:ext uri="{FF2B5EF4-FFF2-40B4-BE49-F238E27FC236}">
                <a16:creationId xmlns:a16="http://schemas.microsoft.com/office/drawing/2014/main" id="{FD3930B7-3413-4318-99B4-ACF1BDE426A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 calcmode="lin" valueType="num">
                                      <p:cBhvr additive="base">
                                        <p:cTn id="7" dur="1000" fill="hold"/>
                                        <p:tgtEl>
                                          <p:spTgt spid="186374"/>
                                        </p:tgtEl>
                                        <p:attrNameLst>
                                          <p:attrName>ppt_x</p:attrName>
                                        </p:attrNameLst>
                                      </p:cBhvr>
                                      <p:tavLst>
                                        <p:tav tm="0">
                                          <p:val>
                                            <p:strVal val="#ppt_x"/>
                                          </p:val>
                                        </p:tav>
                                        <p:tav tm="100000">
                                          <p:val>
                                            <p:strVal val="#ppt_x"/>
                                          </p:val>
                                        </p:tav>
                                      </p:tavLst>
                                    </p:anim>
                                    <p:anim calcmode="lin" valueType="num">
                                      <p:cBhvr additive="base">
                                        <p:cTn id="8" dur="1000" fill="hold"/>
                                        <p:tgtEl>
                                          <p:spTgt spid="1863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6" presetClass="emph" presetSubtype="0" fill="hold" grpId="1" nodeType="afterEffect">
                                  <p:stCondLst>
                                    <p:cond delay="0"/>
                                  </p:stCondLst>
                                  <p:childTnLst>
                                    <p:animScale>
                                      <p:cBhvr>
                                        <p:cTn id="11" dur="2000" fill="hold"/>
                                        <p:tgtEl>
                                          <p:spTgt spid="186374"/>
                                        </p:tgtEl>
                                      </p:cBhvr>
                                      <p:by x="125000" y="12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6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4" grpId="0" animBg="1"/>
      <p:bldP spid="18637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42188A1A-C48E-4C65-ABC3-936E2D177141}"/>
              </a:ext>
            </a:extLst>
          </p:cNvPr>
          <p:cNvSpPr>
            <a:spLocks noGrp="1" noChangeArrowheads="1"/>
          </p:cNvSpPr>
          <p:nvPr>
            <p:ph type="body" idx="1"/>
          </p:nvPr>
        </p:nvSpPr>
        <p:spPr>
          <a:xfrm>
            <a:off x="1219200" y="1676400"/>
            <a:ext cx="7010400" cy="3984625"/>
          </a:xfrm>
        </p:spPr>
        <p:txBody>
          <a:bodyPr/>
          <a:lstStyle/>
          <a:p>
            <a:pPr>
              <a:buClr>
                <a:schemeClr val="accent2"/>
              </a:buClr>
              <a:buSzTx/>
              <a:buFont typeface="Wingdings" pitchFamily="2" charset="2"/>
              <a:buChar char="q"/>
              <a:defRPr/>
            </a:pPr>
            <a:r>
              <a:rPr lang="en-US" sz="2800" dirty="0"/>
              <a:t>PRODUCT IDENTIFICATION</a:t>
            </a:r>
          </a:p>
          <a:p>
            <a:pPr>
              <a:buClr>
                <a:schemeClr val="accent2"/>
              </a:buClr>
              <a:buSzTx/>
              <a:buFont typeface="Wingdings" pitchFamily="2" charset="2"/>
              <a:buChar char="q"/>
              <a:defRPr/>
            </a:pPr>
            <a:r>
              <a:rPr lang="en-US" sz="2800" dirty="0"/>
              <a:t> CARTON LOCATION</a:t>
            </a:r>
          </a:p>
          <a:p>
            <a:pPr>
              <a:buClr>
                <a:schemeClr val="accent2"/>
              </a:buClr>
              <a:buSzTx/>
              <a:buFont typeface="Wingdings" pitchFamily="2" charset="2"/>
              <a:buChar char="q"/>
              <a:defRPr/>
            </a:pPr>
            <a:r>
              <a:rPr lang="en-US" sz="2800" dirty="0"/>
              <a:t> SHIPPING INSTRUCTIONS </a:t>
            </a:r>
          </a:p>
          <a:p>
            <a:pPr>
              <a:buClr>
                <a:schemeClr val="accent2"/>
              </a:buClr>
              <a:buSzTx/>
              <a:buFont typeface="Wingdings" pitchFamily="2" charset="2"/>
              <a:buChar char="q"/>
              <a:defRPr/>
            </a:pPr>
            <a:r>
              <a:rPr lang="en-US" sz="2800" dirty="0"/>
              <a:t> SOURCE/COUNTRY OF ORIGIN</a:t>
            </a:r>
          </a:p>
          <a:p>
            <a:pPr marL="0" indent="0">
              <a:buClr>
                <a:schemeClr val="accent2"/>
              </a:buClr>
              <a:buSzTx/>
              <a:buFontTx/>
              <a:buNone/>
              <a:defRPr/>
            </a:pPr>
            <a:endParaRPr lang="en-US" sz="2800" dirty="0"/>
          </a:p>
          <a:p>
            <a:pPr algn="ctr">
              <a:buClr>
                <a:schemeClr val="accent2"/>
              </a:buClr>
              <a:buSzTx/>
              <a:buFont typeface="Wingdings" pitchFamily="2" charset="2"/>
              <a:buNone/>
              <a:defRPr/>
            </a:pPr>
            <a:r>
              <a:rPr lang="en-US" sz="3600" i="1" dirty="0">
                <a:solidFill>
                  <a:schemeClr val="tx1"/>
                </a:solidFill>
              </a:rPr>
              <a:t>ALL ACCESSED BY SCANNING THE BAR CODES</a:t>
            </a:r>
          </a:p>
          <a:p>
            <a:pPr>
              <a:defRPr/>
            </a:pPr>
            <a:endParaRPr lang="en-US" dirty="0"/>
          </a:p>
        </p:txBody>
      </p:sp>
      <p:sp>
        <p:nvSpPr>
          <p:cNvPr id="12291" name="Rectangle 2">
            <a:extLst>
              <a:ext uri="{FF2B5EF4-FFF2-40B4-BE49-F238E27FC236}">
                <a16:creationId xmlns:a16="http://schemas.microsoft.com/office/drawing/2014/main" id="{F309C406-EA1E-478A-AAE1-92123007B2EF}"/>
              </a:ext>
            </a:extLst>
          </p:cNvPr>
          <p:cNvSpPr>
            <a:spLocks noGrp="1" noChangeArrowheads="1"/>
          </p:cNvSpPr>
          <p:nvPr>
            <p:ph type="title"/>
          </p:nvPr>
        </p:nvSpPr>
        <p:spPr>
          <a:xfrm>
            <a:off x="457200" y="609600"/>
            <a:ext cx="8229600" cy="588963"/>
          </a:xfrm>
        </p:spPr>
        <p:txBody>
          <a:bodyPr/>
          <a:lstStyle/>
          <a:p>
            <a:r>
              <a:rPr lang="en-US" altLang="en-US" sz="3600">
                <a:solidFill>
                  <a:schemeClr val="tx1"/>
                </a:solidFill>
              </a:rPr>
              <a:t>BAR CODE INSURES ACCURACY</a:t>
            </a:r>
          </a:p>
        </p:txBody>
      </p:sp>
      <p:sp>
        <p:nvSpPr>
          <p:cNvPr id="12292" name="Footer Placeholder 1">
            <a:extLst>
              <a:ext uri="{FF2B5EF4-FFF2-40B4-BE49-F238E27FC236}">
                <a16:creationId xmlns:a16="http://schemas.microsoft.com/office/drawing/2014/main" id="{CDC54302-0A41-4F20-894D-9EB4B8D116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1000"/>
                                        <p:tgtEl>
                                          <p:spTgt spid="70659">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1" dur="1000"/>
                                        <p:tgtEl>
                                          <p:spTgt spid="70659">
                                            <p:txEl>
                                              <p:pRg st="1" end="1"/>
                                            </p:txEl>
                                          </p:spTgt>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5" dur="1000"/>
                                        <p:tgtEl>
                                          <p:spTgt spid="70659">
                                            <p:txEl>
                                              <p:pRg st="2" end="2"/>
                                            </p:txEl>
                                          </p:spTgt>
                                        </p:tgtEl>
                                      </p:cBhvr>
                                    </p:animEffect>
                                  </p:child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19" dur="1000"/>
                                        <p:tgtEl>
                                          <p:spTgt spid="70659">
                                            <p:txEl>
                                              <p:pRg st="3" end="3"/>
                                            </p:txEl>
                                          </p:spTgt>
                                        </p:tgtEl>
                                      </p:cBhvr>
                                    </p:animEffect>
                                  </p:childTnLst>
                                </p:cTn>
                              </p:par>
                            </p:childTnLst>
                          </p:cTn>
                        </p:par>
                        <p:par>
                          <p:cTn id="20" fill="hold" nodeType="afterGroup">
                            <p:stCondLst>
                              <p:cond delay="4000"/>
                            </p:stCondLst>
                            <p:childTnLst>
                              <p:par>
                                <p:cTn id="21" presetID="3" presetClass="entr" presetSubtype="10" fill="hold" nodeType="afterEffect">
                                  <p:stCondLst>
                                    <p:cond delay="0"/>
                                  </p:stCondLst>
                                  <p:childTnLst>
                                    <p:set>
                                      <p:cBhvr>
                                        <p:cTn id="22"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23" dur="10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A4EA4EC-EEEB-40BE-82D4-78C62563568F}"/>
              </a:ext>
            </a:extLst>
          </p:cNvPr>
          <p:cNvSpPr>
            <a:spLocks noChangeArrowheads="1"/>
          </p:cNvSpPr>
          <p:nvPr/>
        </p:nvSpPr>
        <p:spPr bwMode="auto">
          <a:xfrm>
            <a:off x="1066800" y="1828800"/>
            <a:ext cx="3276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800"/>
              <a:t>PRODUCT AND SHIPPING LABEL….</a:t>
            </a:r>
            <a:br>
              <a:rPr lang="en-US" altLang="en-US" sz="2800"/>
            </a:br>
            <a:br>
              <a:rPr lang="en-US" altLang="en-US" sz="2800"/>
            </a:br>
            <a:r>
              <a:rPr lang="en-US" altLang="en-US" sz="2800"/>
              <a:t>BOTH MULTI-SCANNED</a:t>
            </a:r>
          </a:p>
        </p:txBody>
      </p:sp>
      <p:pic>
        <p:nvPicPr>
          <p:cNvPr id="123907" name="Picture 3" descr="Multi Source and Shipping Label">
            <a:extLst>
              <a:ext uri="{FF2B5EF4-FFF2-40B4-BE49-F238E27FC236}">
                <a16:creationId xmlns:a16="http://schemas.microsoft.com/office/drawing/2014/main" id="{A1520C64-E64C-4EE2-BC51-E65073775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38560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a:extLst>
              <a:ext uri="{FF2B5EF4-FFF2-40B4-BE49-F238E27FC236}">
                <a16:creationId xmlns:a16="http://schemas.microsoft.com/office/drawing/2014/main" id="{53174626-772B-42D2-A036-001C1E9173F1}"/>
              </a:ext>
            </a:extLst>
          </p:cNvPr>
          <p:cNvSpPr txBox="1">
            <a:spLocks noChangeArrowheads="1"/>
          </p:cNvSpPr>
          <p:nvPr/>
        </p:nvSpPr>
        <p:spPr bwMode="auto">
          <a:xfrm>
            <a:off x="1219200" y="6096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3600" b="0">
                <a:solidFill>
                  <a:schemeClr val="tx1"/>
                </a:solidFill>
                <a:latin typeface="Arial Black" panose="020B0A04020102020204" pitchFamily="34" charset="0"/>
              </a:rPr>
              <a:t>REDUNDANT SCANNING</a:t>
            </a:r>
          </a:p>
        </p:txBody>
      </p:sp>
      <p:sp>
        <p:nvSpPr>
          <p:cNvPr id="13317" name="Footer Placeholder 1">
            <a:extLst>
              <a:ext uri="{FF2B5EF4-FFF2-40B4-BE49-F238E27FC236}">
                <a16:creationId xmlns:a16="http://schemas.microsoft.com/office/drawing/2014/main" id="{FAD5D4C5-52F1-4020-9459-55297A466A27}"/>
              </a:ext>
            </a:extLst>
          </p:cNvPr>
          <p:cNvSpPr>
            <a:spLocks noGrp="1"/>
          </p:cNvSpPr>
          <p:nvPr>
            <p:ph type="ftr" sz="quarter" idx="11"/>
          </p:nvPr>
        </p:nvSpPr>
        <p:spPr>
          <a:xfrm>
            <a:off x="1219200" y="6553200"/>
            <a:ext cx="5562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wipe(up)">
                                      <p:cBhvr>
                                        <p:cTn id="7" dur="1000"/>
                                        <p:tgtEl>
                                          <p:spTgt spid="12390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23907"/>
                                        </p:tgtEl>
                                        <p:attrNameLst>
                                          <p:attrName>style.visibility</p:attrName>
                                        </p:attrNameLst>
                                      </p:cBhvr>
                                      <p:to>
                                        <p:strVal val="visible"/>
                                      </p:to>
                                    </p:set>
                                    <p:animEffect transition="in" filter="wipe(up)">
                                      <p:cBhvr>
                                        <p:cTn id="10" dur="10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A2BE9D8-B56C-4F4F-91B7-266B24A00C26}"/>
              </a:ext>
            </a:extLst>
          </p:cNvPr>
          <p:cNvGraphicFramePr/>
          <p:nvPr>
            <p:extLst>
              <p:ext uri="{D42A27DB-BD31-4B8C-83A1-F6EECF244321}">
                <p14:modId xmlns:p14="http://schemas.microsoft.com/office/powerpoint/2010/main" val="2437681309"/>
              </p:ext>
            </p:extLst>
          </p:nvPr>
        </p:nvGraphicFramePr>
        <p:xfrm>
          <a:off x="914400" y="1254125"/>
          <a:ext cx="7086600" cy="415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44" name="Rectangle 44">
            <a:extLst>
              <a:ext uri="{FF2B5EF4-FFF2-40B4-BE49-F238E27FC236}">
                <a16:creationId xmlns:a16="http://schemas.microsoft.com/office/drawing/2014/main" id="{74FB075D-BD6D-4E70-999A-EDE4F5933243}"/>
              </a:ext>
            </a:extLst>
          </p:cNvPr>
          <p:cNvSpPr>
            <a:spLocks noChangeArrowheads="1"/>
          </p:cNvSpPr>
          <p:nvPr/>
        </p:nvSpPr>
        <p:spPr bwMode="auto">
          <a:xfrm>
            <a:off x="931863" y="5257800"/>
            <a:ext cx="7281862" cy="1600200"/>
          </a:xfrm>
          <a:prstGeom prst="rect">
            <a:avLst/>
          </a:prstGeom>
          <a:noFill/>
          <a:ln w="9525">
            <a:solidFill>
              <a:srgbClr val="578963">
                <a:alpha val="0"/>
              </a:srgb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8"/>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3200" b="0">
                <a:solidFill>
                  <a:schemeClr val="tx1"/>
                </a:solidFill>
              </a:rPr>
              <a:t>ALL ACCESSED AND UPDATED</a:t>
            </a:r>
          </a:p>
          <a:p>
            <a:pPr algn="ctr">
              <a:spcBef>
                <a:spcPct val="0"/>
              </a:spcBef>
              <a:buClrTx/>
              <a:buSzTx/>
              <a:buFontTx/>
              <a:buNone/>
            </a:pPr>
            <a:r>
              <a:rPr lang="en-US" altLang="en-US" sz="3200" b="0">
                <a:solidFill>
                  <a:schemeClr val="tx1"/>
                </a:solidFill>
              </a:rPr>
              <a:t> IN REAL-TIME</a:t>
            </a:r>
            <a:endParaRPr lang="en-US" altLang="en-US" sz="3200" b="0">
              <a:solidFill>
                <a:schemeClr val="tx1"/>
              </a:solidFill>
              <a:latin typeface="Times New Roman" panose="02020603050405020304" pitchFamily="18" charset="0"/>
            </a:endParaRPr>
          </a:p>
        </p:txBody>
      </p:sp>
      <p:sp>
        <p:nvSpPr>
          <p:cNvPr id="1056" name="Line 45">
            <a:extLst>
              <a:ext uri="{FF2B5EF4-FFF2-40B4-BE49-F238E27FC236}">
                <a16:creationId xmlns:a16="http://schemas.microsoft.com/office/drawing/2014/main" id="{9B320E99-61BA-4E50-8E2F-16C9DEEFFFFE}"/>
              </a:ext>
            </a:extLst>
          </p:cNvPr>
          <p:cNvSpPr>
            <a:spLocks noChangeShapeType="1"/>
          </p:cNvSpPr>
          <p:nvPr/>
        </p:nvSpPr>
        <p:spPr bwMode="auto">
          <a:xfrm>
            <a:off x="1905000" y="3124200"/>
            <a:ext cx="2057400" cy="0"/>
          </a:xfrm>
          <a:prstGeom prst="line">
            <a:avLst/>
          </a:prstGeom>
          <a:noFill/>
          <a:ln w="2540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57" name="Line 46">
            <a:extLst>
              <a:ext uri="{FF2B5EF4-FFF2-40B4-BE49-F238E27FC236}">
                <a16:creationId xmlns:a16="http://schemas.microsoft.com/office/drawing/2014/main" id="{69172AEA-D50E-43A2-94DD-CF21C8AFD0DB}"/>
              </a:ext>
            </a:extLst>
          </p:cNvPr>
          <p:cNvSpPr>
            <a:spLocks noChangeShapeType="1"/>
          </p:cNvSpPr>
          <p:nvPr/>
        </p:nvSpPr>
        <p:spPr bwMode="auto">
          <a:xfrm>
            <a:off x="5181600" y="3124200"/>
            <a:ext cx="2133600" cy="0"/>
          </a:xfrm>
          <a:prstGeom prst="line">
            <a:avLst/>
          </a:prstGeom>
          <a:noFill/>
          <a:ln w="2540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58" name="Rectangle 42">
            <a:extLst>
              <a:ext uri="{FF2B5EF4-FFF2-40B4-BE49-F238E27FC236}">
                <a16:creationId xmlns:a16="http://schemas.microsoft.com/office/drawing/2014/main" id="{5430B374-4ABF-4D86-9D19-7D0C380E4F72}"/>
              </a:ext>
            </a:extLst>
          </p:cNvPr>
          <p:cNvSpPr>
            <a:spLocks noChangeArrowheads="1"/>
          </p:cNvSpPr>
          <p:nvPr/>
        </p:nvSpPr>
        <p:spPr bwMode="auto">
          <a:xfrm>
            <a:off x="1028700" y="5334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8"/>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600" b="0">
                <a:solidFill>
                  <a:schemeClr val="tx1"/>
                </a:solidFill>
                <a:latin typeface="Arial Black" panose="020B0A04020102020204" pitchFamily="34" charset="0"/>
              </a:rPr>
              <a:t>INSTANT INFORMATION</a:t>
            </a:r>
          </a:p>
        </p:txBody>
      </p:sp>
      <p:sp>
        <p:nvSpPr>
          <p:cNvPr id="1059" name="Footer Placeholder 1">
            <a:extLst>
              <a:ext uri="{FF2B5EF4-FFF2-40B4-BE49-F238E27FC236}">
                <a16:creationId xmlns:a16="http://schemas.microsoft.com/office/drawing/2014/main" id="{28629E60-2EA6-47BC-87A4-83DF92DFD64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8"/>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nodeType="afterGroup">
                            <p:stCondLst>
                              <p:cond delay="1000"/>
                            </p:stCondLst>
                            <p:childTnLst>
                              <p:par>
                                <p:cTn id="9" presetID="6" presetClass="emph" presetSubtype="0" fill="hold" grpId="0" nodeType="afterEffect">
                                  <p:stCondLst>
                                    <p:cond delay="4000"/>
                                  </p:stCondLst>
                                  <p:childTnLst>
                                    <p:animScale>
                                      <p:cBhvr>
                                        <p:cTn id="10" dur="1000" fill="hold"/>
                                        <p:tgtEl>
                                          <p:spTgt spid="768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68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0AB7567-7947-41A2-B772-F957CC4FB654}"/>
              </a:ext>
            </a:extLst>
          </p:cNvPr>
          <p:cNvSpPr>
            <a:spLocks noChangeArrowheads="1"/>
          </p:cNvSpPr>
          <p:nvPr/>
        </p:nvSpPr>
        <p:spPr bwMode="auto">
          <a:xfrm>
            <a:off x="1676400" y="685800"/>
            <a:ext cx="7315200" cy="533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b="0">
              <a:solidFill>
                <a:schemeClr val="tx1"/>
              </a:solidFill>
            </a:endParaRPr>
          </a:p>
        </p:txBody>
      </p:sp>
      <p:sp>
        <p:nvSpPr>
          <p:cNvPr id="89093" name="Rectangle 5">
            <a:extLst>
              <a:ext uri="{FF2B5EF4-FFF2-40B4-BE49-F238E27FC236}">
                <a16:creationId xmlns:a16="http://schemas.microsoft.com/office/drawing/2014/main" id="{F8BC7E7A-799A-4EF3-A7A9-9CE96BDF9973}"/>
              </a:ext>
            </a:extLst>
          </p:cNvPr>
          <p:cNvSpPr>
            <a:spLocks noChangeArrowheads="1"/>
          </p:cNvSpPr>
          <p:nvPr/>
        </p:nvSpPr>
        <p:spPr bwMode="auto">
          <a:xfrm>
            <a:off x="1028700" y="5105400"/>
            <a:ext cx="7086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u="sng">
                <a:latin typeface="Arial Black" panose="020B0A04020102020204" pitchFamily="34" charset="0"/>
              </a:rPr>
              <a:t>100% ELECTRONIC VERIFICATION</a:t>
            </a:r>
          </a:p>
        </p:txBody>
      </p:sp>
      <p:sp>
        <p:nvSpPr>
          <p:cNvPr id="14340" name="Rectangle 3">
            <a:extLst>
              <a:ext uri="{FF2B5EF4-FFF2-40B4-BE49-F238E27FC236}">
                <a16:creationId xmlns:a16="http://schemas.microsoft.com/office/drawing/2014/main" id="{C176C4A5-249C-4CE7-B8DE-05E094C29AD8}"/>
              </a:ext>
            </a:extLst>
          </p:cNvPr>
          <p:cNvSpPr>
            <a:spLocks noChangeArrowheads="1"/>
          </p:cNvSpPr>
          <p:nvPr/>
        </p:nvSpPr>
        <p:spPr bwMode="auto">
          <a:xfrm>
            <a:off x="1030288" y="533400"/>
            <a:ext cx="7083425" cy="1063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3200" b="0">
                <a:solidFill>
                  <a:schemeClr val="tx1"/>
                </a:solidFill>
                <a:latin typeface="Arial Black" panose="020B0A04020102020204" pitchFamily="34" charset="0"/>
              </a:rPr>
              <a:t>MIXED CARTON ERROR ELIMINATION!</a:t>
            </a:r>
          </a:p>
        </p:txBody>
      </p:sp>
      <p:pic>
        <p:nvPicPr>
          <p:cNvPr id="14341" name="Picture 6" descr="C:\Users\kmu\AppData\Local\Microsoft\Windows\Temporary Internet Files\Content.IE5\2WU82235\MC900058920[1].wmf">
            <a:extLst>
              <a:ext uri="{FF2B5EF4-FFF2-40B4-BE49-F238E27FC236}">
                <a16:creationId xmlns:a16="http://schemas.microsoft.com/office/drawing/2014/main" id="{A84E2E52-AC13-4FB0-9183-57AF66A2D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49413"/>
            <a:ext cx="39624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ooter Placeholder 1">
            <a:extLst>
              <a:ext uri="{FF2B5EF4-FFF2-40B4-BE49-F238E27FC236}">
                <a16:creationId xmlns:a16="http://schemas.microsoft.com/office/drawing/2014/main" id="{574E2079-C5E0-4A4B-B21A-2B012D64D655}"/>
              </a:ext>
            </a:extLst>
          </p:cNvPr>
          <p:cNvSpPr>
            <a:spLocks noGrp="1"/>
          </p:cNvSpPr>
          <p:nvPr>
            <p:ph type="ftr" sz="quarter" idx="11"/>
          </p:nvPr>
        </p:nvSpPr>
        <p:spPr>
          <a:xfrm>
            <a:off x="1790700" y="6553200"/>
            <a:ext cx="5562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a:p>
            <a:pPr>
              <a:spcBef>
                <a:spcPct val="0"/>
              </a:spcBef>
              <a:buClrTx/>
              <a:buSzTx/>
              <a:buFontTx/>
              <a:buNone/>
            </a:pPr>
            <a:endParaRPr lang="en-US" altLang="en-US" sz="1000" b="0">
              <a:solidFill>
                <a:srgbClr val="70727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1000"/>
                                  </p:stCondLst>
                                  <p:iterate type="lt">
                                    <p:tmPct val="5000"/>
                                  </p:iterate>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ppt_w</p:attrName>
                                        </p:attrNameLst>
                                      </p:cBhvr>
                                      <p:tavLst>
                                        <p:tav tm="0">
                                          <p:val>
                                            <p:fltVal val="0"/>
                                          </p:val>
                                        </p:tav>
                                        <p:tav tm="100000">
                                          <p:val>
                                            <p:strVal val="#ppt_w"/>
                                          </p:val>
                                        </p:tav>
                                      </p:tavLst>
                                    </p:anim>
                                    <p:anim calcmode="lin" valueType="num">
                                      <p:cBhvr>
                                        <p:cTn id="8" dur="1000" fill="hold"/>
                                        <p:tgtEl>
                                          <p:spTgt spid="89093"/>
                                        </p:tgtEl>
                                        <p:attrNameLst>
                                          <p:attrName>ppt_h</p:attrName>
                                        </p:attrNameLst>
                                      </p:cBhvr>
                                      <p:tavLst>
                                        <p:tav tm="0">
                                          <p:val>
                                            <p:fltVal val="0"/>
                                          </p:val>
                                        </p:tav>
                                        <p:tav tm="100000">
                                          <p:val>
                                            <p:strVal val="#ppt_h"/>
                                          </p:val>
                                        </p:tav>
                                      </p:tavLst>
                                    </p:anim>
                                    <p:anim calcmode="lin" valueType="num">
                                      <p:cBhvr>
                                        <p:cTn id="9" dur="1000" fill="hold"/>
                                        <p:tgtEl>
                                          <p:spTgt spid="89093"/>
                                        </p:tgtEl>
                                        <p:attrNameLst>
                                          <p:attrName>style.rotation</p:attrName>
                                        </p:attrNameLst>
                                      </p:cBhvr>
                                      <p:tavLst>
                                        <p:tav tm="0">
                                          <p:val>
                                            <p:fltVal val="90"/>
                                          </p:val>
                                        </p:tav>
                                        <p:tav tm="100000">
                                          <p:val>
                                            <p:fltVal val="0"/>
                                          </p:val>
                                        </p:tav>
                                      </p:tavLst>
                                    </p:anim>
                                    <p:animEffect transition="in" filter="fade">
                                      <p:cBhvr>
                                        <p:cTn id="10" dur="1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C4C0A801-3E48-44EE-A1E3-F7EB04350477}"/>
              </a:ext>
            </a:extLst>
          </p:cNvPr>
          <p:cNvSpPr>
            <a:spLocks noGrp="1" noChangeArrowheads="1"/>
          </p:cNvSpPr>
          <p:nvPr>
            <p:ph type="body" idx="1"/>
          </p:nvPr>
        </p:nvSpPr>
        <p:spPr>
          <a:xfrm>
            <a:off x="762000" y="1752600"/>
            <a:ext cx="4495800" cy="3962400"/>
          </a:xfrm>
        </p:spPr>
        <p:txBody>
          <a:bodyPr/>
          <a:lstStyle/>
          <a:p>
            <a:pPr eaLnBrk="1" hangingPunct="1">
              <a:lnSpc>
                <a:spcPct val="150000"/>
              </a:lnSpc>
              <a:buClr>
                <a:schemeClr val="accent2"/>
              </a:buClr>
              <a:buSzTx/>
              <a:buFont typeface="Wingdings" panose="05000000000000000000" pitchFamily="2" charset="2"/>
              <a:buChar char="q"/>
            </a:pPr>
            <a:r>
              <a:rPr lang="en-US" altLang="en-US" sz="1600"/>
              <a:t> </a:t>
            </a:r>
            <a:r>
              <a:rPr lang="en-US" altLang="en-US" sz="1800"/>
              <a:t>HANDHELD/EQUIPMENT MOUNT</a:t>
            </a:r>
          </a:p>
          <a:p>
            <a:pPr eaLnBrk="1" hangingPunct="1">
              <a:lnSpc>
                <a:spcPct val="150000"/>
              </a:lnSpc>
              <a:buClr>
                <a:schemeClr val="accent2"/>
              </a:buClr>
              <a:buSzTx/>
              <a:buFont typeface="Wingdings" panose="05000000000000000000" pitchFamily="2" charset="2"/>
              <a:buNone/>
            </a:pPr>
            <a:r>
              <a:rPr lang="en-US" altLang="en-US" sz="1800"/>
              <a:t>   RF TERMINALS</a:t>
            </a:r>
          </a:p>
          <a:p>
            <a:pPr eaLnBrk="1" hangingPunct="1">
              <a:lnSpc>
                <a:spcPct val="150000"/>
              </a:lnSpc>
              <a:buClr>
                <a:schemeClr val="accent2"/>
              </a:buClr>
              <a:buSzTx/>
              <a:buFont typeface="Wingdings" panose="05000000000000000000" pitchFamily="2" charset="2"/>
              <a:buChar char="q"/>
            </a:pPr>
            <a:r>
              <a:rPr lang="en-US" altLang="en-US" sz="1800"/>
              <a:t> SYSTEM DIRECTED PUTAWAY</a:t>
            </a:r>
          </a:p>
          <a:p>
            <a:pPr eaLnBrk="1" hangingPunct="1">
              <a:lnSpc>
                <a:spcPct val="150000"/>
              </a:lnSpc>
              <a:buClr>
                <a:schemeClr val="accent2"/>
              </a:buClr>
              <a:buSzTx/>
              <a:buFont typeface="Wingdings" panose="05000000000000000000" pitchFamily="2" charset="2"/>
              <a:buChar char="q"/>
            </a:pPr>
            <a:r>
              <a:rPr lang="en-US" altLang="en-US" sz="1800"/>
              <a:t> PRODUCTIVITY STANDARDS AND TRACKING</a:t>
            </a:r>
          </a:p>
          <a:p>
            <a:pPr eaLnBrk="1" hangingPunct="1">
              <a:lnSpc>
                <a:spcPct val="150000"/>
              </a:lnSpc>
              <a:buClr>
                <a:schemeClr val="accent2"/>
              </a:buClr>
              <a:buSzTx/>
              <a:buFont typeface="Wingdings" panose="05000000000000000000" pitchFamily="2" charset="2"/>
              <a:buChar char="q"/>
            </a:pPr>
            <a:r>
              <a:rPr lang="en-US" altLang="en-US" sz="1800"/>
              <a:t> ADVANCED SHIPPING NOTICE</a:t>
            </a:r>
          </a:p>
          <a:p>
            <a:pPr eaLnBrk="1" hangingPunct="1">
              <a:lnSpc>
                <a:spcPct val="150000"/>
              </a:lnSpc>
              <a:buClr>
                <a:schemeClr val="accent2"/>
              </a:buClr>
              <a:buSzTx/>
              <a:buFont typeface="Wingdings" panose="05000000000000000000" pitchFamily="2" charset="2"/>
              <a:buChar char="q"/>
            </a:pPr>
            <a:r>
              <a:rPr lang="en-US" altLang="en-US" sz="1800"/>
              <a:t> EDI &amp; VMI</a:t>
            </a:r>
          </a:p>
          <a:p>
            <a:pPr eaLnBrk="1" hangingPunct="1">
              <a:lnSpc>
                <a:spcPct val="150000"/>
              </a:lnSpc>
              <a:buClr>
                <a:schemeClr val="accent2"/>
              </a:buClr>
              <a:buSzTx/>
              <a:buFont typeface="Wingdings" panose="05000000000000000000" pitchFamily="2" charset="2"/>
              <a:buChar char="q"/>
            </a:pPr>
            <a:r>
              <a:rPr lang="en-US" altLang="en-US" sz="1800"/>
              <a:t> GOLDEN ZONING</a:t>
            </a:r>
          </a:p>
          <a:p>
            <a:pPr eaLnBrk="1" hangingPunct="1">
              <a:lnSpc>
                <a:spcPct val="150000"/>
              </a:lnSpc>
              <a:buClr>
                <a:schemeClr val="accent2"/>
              </a:buClr>
              <a:buSzTx/>
              <a:buFont typeface="Wingdings" panose="05000000000000000000" pitchFamily="2" charset="2"/>
              <a:buChar char="q"/>
            </a:pPr>
            <a:r>
              <a:rPr lang="en-US" altLang="en-US" sz="1800"/>
              <a:t> CONTINUOUS IMPROVEMENT TEAMS</a:t>
            </a:r>
          </a:p>
          <a:p>
            <a:pPr eaLnBrk="1" hangingPunct="1">
              <a:lnSpc>
                <a:spcPct val="80000"/>
              </a:lnSpc>
              <a:buClr>
                <a:schemeClr val="accent2"/>
              </a:buClr>
              <a:buSzTx/>
              <a:buFont typeface="Wingdings" panose="05000000000000000000" pitchFamily="2" charset="2"/>
              <a:buChar char="q"/>
            </a:pPr>
            <a:endParaRPr lang="en-US" altLang="en-US" sz="1600"/>
          </a:p>
        </p:txBody>
      </p:sp>
      <p:pic>
        <p:nvPicPr>
          <p:cNvPr id="15363" name="Picture 9" descr="cable_image2">
            <a:extLst>
              <a:ext uri="{FF2B5EF4-FFF2-40B4-BE49-F238E27FC236}">
                <a16:creationId xmlns:a16="http://schemas.microsoft.com/office/drawing/2014/main" id="{E5631602-E7E3-4BD6-82CA-984C362BC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2004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4" name="Rectangle 2">
            <a:extLst>
              <a:ext uri="{FF2B5EF4-FFF2-40B4-BE49-F238E27FC236}">
                <a16:creationId xmlns:a16="http://schemas.microsoft.com/office/drawing/2014/main" id="{C57F0C83-D75C-48E3-87FB-19E4CF869E5C}"/>
              </a:ext>
            </a:extLst>
          </p:cNvPr>
          <p:cNvSpPr>
            <a:spLocks noGrp="1" noChangeArrowheads="1"/>
          </p:cNvSpPr>
          <p:nvPr>
            <p:ph type="title"/>
          </p:nvPr>
        </p:nvSpPr>
        <p:spPr>
          <a:xfrm>
            <a:off x="457200" y="762000"/>
            <a:ext cx="8305800" cy="530225"/>
          </a:xfrm>
        </p:spPr>
        <p:txBody>
          <a:bodyPr/>
          <a:lstStyle/>
          <a:p>
            <a:pPr algn="ctr"/>
            <a:r>
              <a:rPr lang="en-US" altLang="en-US" sz="3600">
                <a:solidFill>
                  <a:schemeClr val="tx1"/>
                </a:solidFill>
              </a:rPr>
              <a:t>USE OF TECHNOLOGY &amp; </a:t>
            </a:r>
            <a:br>
              <a:rPr lang="en-US" altLang="en-US" sz="3600">
                <a:solidFill>
                  <a:schemeClr val="tx1"/>
                </a:solidFill>
              </a:rPr>
            </a:br>
            <a:r>
              <a:rPr lang="en-US" altLang="en-US" sz="3600">
                <a:solidFill>
                  <a:schemeClr val="tx1"/>
                </a:solidFill>
              </a:rPr>
              <a:t>BEST PRACTICES</a:t>
            </a:r>
          </a:p>
        </p:txBody>
      </p:sp>
      <p:sp>
        <p:nvSpPr>
          <p:cNvPr id="15365" name="Footer Placeholder 1">
            <a:extLst>
              <a:ext uri="{FF2B5EF4-FFF2-40B4-BE49-F238E27FC236}">
                <a16:creationId xmlns:a16="http://schemas.microsoft.com/office/drawing/2014/main" id="{1937D6E6-617D-4C01-88F8-DFA320C79CD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1000" fill="hold"/>
                                        <p:tgtEl>
                                          <p:spTgt spid="101379">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10137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101379">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p:cTn id="13" dur="1000" fill="hold"/>
                                        <p:tgtEl>
                                          <p:spTgt spid="101379">
                                            <p:txEl>
                                              <p:pRg st="1" end="1"/>
                                            </p:txEl>
                                          </p:spTgt>
                                        </p:tgtEl>
                                        <p:attrNameLst>
                                          <p:attrName>ppt_x</p:attrName>
                                        </p:attrNameLst>
                                      </p:cBhvr>
                                      <p:tavLst>
                                        <p:tav tm="0">
                                          <p:val>
                                            <p:strVal val="#ppt_x-#ppt_w/2"/>
                                          </p:val>
                                        </p:tav>
                                        <p:tav tm="100000">
                                          <p:val>
                                            <p:strVal val="#ppt_x"/>
                                          </p:val>
                                        </p:tav>
                                      </p:tavLst>
                                    </p:anim>
                                    <p:anim calcmode="lin" valueType="num">
                                      <p:cBhvr>
                                        <p:cTn id="14" dur="1000" fill="hold"/>
                                        <p:tgtEl>
                                          <p:spTgt spid="101379">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1379">
                                            <p:txEl>
                                              <p:pRg st="1" end="1"/>
                                            </p:txEl>
                                          </p:spTgt>
                                        </p:tgtEl>
                                        <p:attrNameLst>
                                          <p:attrName>ppt_h</p:attrName>
                                        </p:attrNameLst>
                                      </p:cBhvr>
                                      <p:tavLst>
                                        <p:tav tm="0">
                                          <p:val>
                                            <p:strVal val="#ppt_h"/>
                                          </p:val>
                                        </p:tav>
                                        <p:tav tm="100000">
                                          <p:val>
                                            <p:strVal val="#ppt_h"/>
                                          </p:val>
                                        </p:tav>
                                      </p:tavLst>
                                    </p:anim>
                                  </p:childTnLst>
                                </p:cTn>
                              </p:par>
                            </p:childTnLst>
                          </p:cTn>
                        </p:par>
                        <p:par>
                          <p:cTn id="17" fill="hold" nodeType="withGroup">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01379">
                                            <p:txEl>
                                              <p:pRg st="2" end="2"/>
                                            </p:txEl>
                                          </p:spTgt>
                                        </p:tgtEl>
                                        <p:attrNameLst>
                                          <p:attrName>style.visibility</p:attrName>
                                        </p:attrNameLst>
                                      </p:cBhvr>
                                      <p:to>
                                        <p:strVal val="visible"/>
                                      </p:to>
                                    </p:set>
                                    <p:anim calcmode="lin" valueType="num">
                                      <p:cBhvr>
                                        <p:cTn id="20" dur="1000" fill="hold"/>
                                        <p:tgtEl>
                                          <p:spTgt spid="101379">
                                            <p:txEl>
                                              <p:pRg st="2" end="2"/>
                                            </p:txEl>
                                          </p:spTgt>
                                        </p:tgtEl>
                                        <p:attrNameLst>
                                          <p:attrName>ppt_x</p:attrName>
                                        </p:attrNameLst>
                                      </p:cBhvr>
                                      <p:tavLst>
                                        <p:tav tm="0">
                                          <p:val>
                                            <p:strVal val="#ppt_x-#ppt_w/2"/>
                                          </p:val>
                                        </p:tav>
                                        <p:tav tm="100000">
                                          <p:val>
                                            <p:strVal val="#ppt_x"/>
                                          </p:val>
                                        </p:tav>
                                      </p:tavLst>
                                    </p:anim>
                                    <p:anim calcmode="lin" valueType="num">
                                      <p:cBhvr>
                                        <p:cTn id="21" dur="1000" fill="hold"/>
                                        <p:tgtEl>
                                          <p:spTgt spid="101379">
                                            <p:txEl>
                                              <p:pRg st="2" end="2"/>
                                            </p:txEl>
                                          </p:spTgt>
                                        </p:tgtEl>
                                        <p:attrNameLst>
                                          <p:attrName>ppt_y</p:attrName>
                                        </p:attrNameLst>
                                      </p:cBhvr>
                                      <p:tavLst>
                                        <p:tav tm="0">
                                          <p:val>
                                            <p:strVal val="#ppt_y"/>
                                          </p:val>
                                        </p:tav>
                                        <p:tav tm="100000">
                                          <p:val>
                                            <p:strVal val="#ppt_y"/>
                                          </p:val>
                                        </p:tav>
                                      </p:tavLst>
                                    </p:anim>
                                    <p:anim calcmode="lin" valueType="num">
                                      <p:cBhvr>
                                        <p:cTn id="22" dur="10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01379">
                                            <p:txEl>
                                              <p:pRg st="2" end="2"/>
                                            </p:txEl>
                                          </p:spTgt>
                                        </p:tgtEl>
                                        <p:attrNameLst>
                                          <p:attrName>ppt_h</p:attrName>
                                        </p:attrNameLst>
                                      </p:cBhvr>
                                      <p:tavLst>
                                        <p:tav tm="0">
                                          <p:val>
                                            <p:strVal val="#ppt_h"/>
                                          </p:val>
                                        </p:tav>
                                        <p:tav tm="100000">
                                          <p:val>
                                            <p:strVal val="#ppt_h"/>
                                          </p:val>
                                        </p:tav>
                                      </p:tavLst>
                                    </p:anim>
                                  </p:childTnLst>
                                </p:cTn>
                              </p:par>
                            </p:childTnLst>
                          </p:cTn>
                        </p:par>
                        <p:par>
                          <p:cTn id="24" fill="hold" nodeType="withGroup">
                            <p:stCondLst>
                              <p:cond delay="2000"/>
                            </p:stCondLst>
                            <p:childTnLst>
                              <p:par>
                                <p:cTn id="25" presetID="17" presetClass="entr" presetSubtype="8" fill="hold" grpId="0" nodeType="afterEffect">
                                  <p:stCondLst>
                                    <p:cond delay="0"/>
                                  </p:stCondLst>
                                  <p:childTnLst>
                                    <p:set>
                                      <p:cBhvr>
                                        <p:cTn id="26" dur="1" fill="hold">
                                          <p:stCondLst>
                                            <p:cond delay="0"/>
                                          </p:stCondLst>
                                        </p:cTn>
                                        <p:tgtEl>
                                          <p:spTgt spid="101379">
                                            <p:txEl>
                                              <p:pRg st="3" end="3"/>
                                            </p:txEl>
                                          </p:spTgt>
                                        </p:tgtEl>
                                        <p:attrNameLst>
                                          <p:attrName>style.visibility</p:attrName>
                                        </p:attrNameLst>
                                      </p:cBhvr>
                                      <p:to>
                                        <p:strVal val="visible"/>
                                      </p:to>
                                    </p:set>
                                    <p:anim calcmode="lin" valueType="num">
                                      <p:cBhvr>
                                        <p:cTn id="27" dur="1000" fill="hold"/>
                                        <p:tgtEl>
                                          <p:spTgt spid="101379">
                                            <p:txEl>
                                              <p:pRg st="3" end="3"/>
                                            </p:txEl>
                                          </p:spTgt>
                                        </p:tgtEl>
                                        <p:attrNameLst>
                                          <p:attrName>ppt_x</p:attrName>
                                        </p:attrNameLst>
                                      </p:cBhvr>
                                      <p:tavLst>
                                        <p:tav tm="0">
                                          <p:val>
                                            <p:strVal val="#ppt_x-#ppt_w/2"/>
                                          </p:val>
                                        </p:tav>
                                        <p:tav tm="100000">
                                          <p:val>
                                            <p:strVal val="#ppt_x"/>
                                          </p:val>
                                        </p:tav>
                                      </p:tavLst>
                                    </p:anim>
                                    <p:anim calcmode="lin" valueType="num">
                                      <p:cBhvr>
                                        <p:cTn id="28" dur="1000" fill="hold"/>
                                        <p:tgtEl>
                                          <p:spTgt spid="101379">
                                            <p:txEl>
                                              <p:pRg st="3" end="3"/>
                                            </p:txEl>
                                          </p:spTgt>
                                        </p:tgtEl>
                                        <p:attrNameLst>
                                          <p:attrName>ppt_y</p:attrName>
                                        </p:attrNameLst>
                                      </p:cBhvr>
                                      <p:tavLst>
                                        <p:tav tm="0">
                                          <p:val>
                                            <p:strVal val="#ppt_y"/>
                                          </p:val>
                                        </p:tav>
                                        <p:tav tm="100000">
                                          <p:val>
                                            <p:strVal val="#ppt_y"/>
                                          </p:val>
                                        </p:tav>
                                      </p:tavLst>
                                    </p:anim>
                                    <p:anim calcmode="lin" valueType="num">
                                      <p:cBhvr>
                                        <p:cTn id="29" dur="10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101379">
                                            <p:txEl>
                                              <p:pRg st="3" end="3"/>
                                            </p:txEl>
                                          </p:spTgt>
                                        </p:tgtEl>
                                        <p:attrNameLst>
                                          <p:attrName>ppt_h</p:attrName>
                                        </p:attrNameLst>
                                      </p:cBhvr>
                                      <p:tavLst>
                                        <p:tav tm="0">
                                          <p:val>
                                            <p:strVal val="#ppt_h"/>
                                          </p:val>
                                        </p:tav>
                                        <p:tav tm="100000">
                                          <p:val>
                                            <p:strVal val="#ppt_h"/>
                                          </p:val>
                                        </p:tav>
                                      </p:tavLst>
                                    </p:anim>
                                  </p:childTnLst>
                                </p:cTn>
                              </p:par>
                            </p:childTnLst>
                          </p:cTn>
                        </p:par>
                        <p:par>
                          <p:cTn id="31" fill="hold" nodeType="withGroup">
                            <p:stCondLst>
                              <p:cond delay="3000"/>
                            </p:stCondLst>
                            <p:childTnLst>
                              <p:par>
                                <p:cTn id="32" presetID="17" presetClass="entr" presetSubtype="8" fill="hold" grpId="0" nodeType="afterEffect">
                                  <p:stCondLst>
                                    <p:cond delay="0"/>
                                  </p:stCondLst>
                                  <p:childTnLst>
                                    <p:set>
                                      <p:cBhvr>
                                        <p:cTn id="33" dur="1" fill="hold">
                                          <p:stCondLst>
                                            <p:cond delay="0"/>
                                          </p:stCondLst>
                                        </p:cTn>
                                        <p:tgtEl>
                                          <p:spTgt spid="101379">
                                            <p:txEl>
                                              <p:pRg st="4" end="4"/>
                                            </p:txEl>
                                          </p:spTgt>
                                        </p:tgtEl>
                                        <p:attrNameLst>
                                          <p:attrName>style.visibility</p:attrName>
                                        </p:attrNameLst>
                                      </p:cBhvr>
                                      <p:to>
                                        <p:strVal val="visible"/>
                                      </p:to>
                                    </p:set>
                                    <p:anim calcmode="lin" valueType="num">
                                      <p:cBhvr>
                                        <p:cTn id="34" dur="1000" fill="hold"/>
                                        <p:tgtEl>
                                          <p:spTgt spid="101379">
                                            <p:txEl>
                                              <p:pRg st="4" end="4"/>
                                            </p:txEl>
                                          </p:spTgt>
                                        </p:tgtEl>
                                        <p:attrNameLst>
                                          <p:attrName>ppt_x</p:attrName>
                                        </p:attrNameLst>
                                      </p:cBhvr>
                                      <p:tavLst>
                                        <p:tav tm="0">
                                          <p:val>
                                            <p:strVal val="#ppt_x-#ppt_w/2"/>
                                          </p:val>
                                        </p:tav>
                                        <p:tav tm="100000">
                                          <p:val>
                                            <p:strVal val="#ppt_x"/>
                                          </p:val>
                                        </p:tav>
                                      </p:tavLst>
                                    </p:anim>
                                    <p:anim calcmode="lin" valueType="num">
                                      <p:cBhvr>
                                        <p:cTn id="35" dur="1000" fill="hold"/>
                                        <p:tgtEl>
                                          <p:spTgt spid="101379">
                                            <p:txEl>
                                              <p:pRg st="4" end="4"/>
                                            </p:txEl>
                                          </p:spTgt>
                                        </p:tgtEl>
                                        <p:attrNameLst>
                                          <p:attrName>ppt_y</p:attrName>
                                        </p:attrNameLst>
                                      </p:cBhvr>
                                      <p:tavLst>
                                        <p:tav tm="0">
                                          <p:val>
                                            <p:strVal val="#ppt_y"/>
                                          </p:val>
                                        </p:tav>
                                        <p:tav tm="100000">
                                          <p:val>
                                            <p:strVal val="#ppt_y"/>
                                          </p:val>
                                        </p:tav>
                                      </p:tavLst>
                                    </p:anim>
                                    <p:anim calcmode="lin" valueType="num">
                                      <p:cBhvr>
                                        <p:cTn id="36" dur="1000" fill="hold"/>
                                        <p:tgtEl>
                                          <p:spTgt spid="101379">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01379">
                                            <p:txEl>
                                              <p:pRg st="4" end="4"/>
                                            </p:txEl>
                                          </p:spTgt>
                                        </p:tgtEl>
                                        <p:attrNameLst>
                                          <p:attrName>ppt_h</p:attrName>
                                        </p:attrNameLst>
                                      </p:cBhvr>
                                      <p:tavLst>
                                        <p:tav tm="0">
                                          <p:val>
                                            <p:strVal val="#ppt_h"/>
                                          </p:val>
                                        </p:tav>
                                        <p:tav tm="100000">
                                          <p:val>
                                            <p:strVal val="#ppt_h"/>
                                          </p:val>
                                        </p:tav>
                                      </p:tavLst>
                                    </p:anim>
                                  </p:childTnLst>
                                </p:cTn>
                              </p:par>
                            </p:childTnLst>
                          </p:cTn>
                        </p:par>
                        <p:par>
                          <p:cTn id="38" fill="hold" nodeType="withGroup">
                            <p:stCondLst>
                              <p:cond delay="4000"/>
                            </p:stCondLst>
                            <p:childTnLst>
                              <p:par>
                                <p:cTn id="39" presetID="17" presetClass="entr" presetSubtype="8" fill="hold" grpId="0" nodeType="afterEffect">
                                  <p:stCondLst>
                                    <p:cond delay="0"/>
                                  </p:stCondLst>
                                  <p:childTnLst>
                                    <p:set>
                                      <p:cBhvr>
                                        <p:cTn id="40" dur="1" fill="hold">
                                          <p:stCondLst>
                                            <p:cond delay="0"/>
                                          </p:stCondLst>
                                        </p:cTn>
                                        <p:tgtEl>
                                          <p:spTgt spid="101379">
                                            <p:txEl>
                                              <p:pRg st="5" end="5"/>
                                            </p:txEl>
                                          </p:spTgt>
                                        </p:tgtEl>
                                        <p:attrNameLst>
                                          <p:attrName>style.visibility</p:attrName>
                                        </p:attrNameLst>
                                      </p:cBhvr>
                                      <p:to>
                                        <p:strVal val="visible"/>
                                      </p:to>
                                    </p:set>
                                    <p:anim calcmode="lin" valueType="num">
                                      <p:cBhvr>
                                        <p:cTn id="41" dur="1000" fill="hold"/>
                                        <p:tgtEl>
                                          <p:spTgt spid="101379">
                                            <p:txEl>
                                              <p:pRg st="5" end="5"/>
                                            </p:txEl>
                                          </p:spTgt>
                                        </p:tgtEl>
                                        <p:attrNameLst>
                                          <p:attrName>ppt_x</p:attrName>
                                        </p:attrNameLst>
                                      </p:cBhvr>
                                      <p:tavLst>
                                        <p:tav tm="0">
                                          <p:val>
                                            <p:strVal val="#ppt_x-#ppt_w/2"/>
                                          </p:val>
                                        </p:tav>
                                        <p:tav tm="100000">
                                          <p:val>
                                            <p:strVal val="#ppt_x"/>
                                          </p:val>
                                        </p:tav>
                                      </p:tavLst>
                                    </p:anim>
                                    <p:anim calcmode="lin" valueType="num">
                                      <p:cBhvr>
                                        <p:cTn id="42" dur="1000" fill="hold"/>
                                        <p:tgtEl>
                                          <p:spTgt spid="101379">
                                            <p:txEl>
                                              <p:pRg st="5" end="5"/>
                                            </p:txEl>
                                          </p:spTgt>
                                        </p:tgtEl>
                                        <p:attrNameLst>
                                          <p:attrName>ppt_y</p:attrName>
                                        </p:attrNameLst>
                                      </p:cBhvr>
                                      <p:tavLst>
                                        <p:tav tm="0">
                                          <p:val>
                                            <p:strVal val="#ppt_y"/>
                                          </p:val>
                                        </p:tav>
                                        <p:tav tm="100000">
                                          <p:val>
                                            <p:strVal val="#ppt_y"/>
                                          </p:val>
                                        </p:tav>
                                      </p:tavLst>
                                    </p:anim>
                                    <p:anim calcmode="lin" valueType="num">
                                      <p:cBhvr>
                                        <p:cTn id="43" dur="1000" fill="hold"/>
                                        <p:tgtEl>
                                          <p:spTgt spid="101379">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01379">
                                            <p:txEl>
                                              <p:pRg st="5" end="5"/>
                                            </p:txEl>
                                          </p:spTgt>
                                        </p:tgtEl>
                                        <p:attrNameLst>
                                          <p:attrName>ppt_h</p:attrName>
                                        </p:attrNameLst>
                                      </p:cBhvr>
                                      <p:tavLst>
                                        <p:tav tm="0">
                                          <p:val>
                                            <p:strVal val="#ppt_h"/>
                                          </p:val>
                                        </p:tav>
                                        <p:tav tm="100000">
                                          <p:val>
                                            <p:strVal val="#ppt_h"/>
                                          </p:val>
                                        </p:tav>
                                      </p:tavLst>
                                    </p:anim>
                                  </p:childTnLst>
                                </p:cTn>
                              </p:par>
                            </p:childTnLst>
                          </p:cTn>
                        </p:par>
                        <p:par>
                          <p:cTn id="45" fill="hold" nodeType="withGroup">
                            <p:stCondLst>
                              <p:cond delay="5000"/>
                            </p:stCondLst>
                            <p:childTnLst>
                              <p:par>
                                <p:cTn id="46" presetID="17" presetClass="entr" presetSubtype="8" fill="hold" grpId="0" nodeType="afterEffect">
                                  <p:stCondLst>
                                    <p:cond delay="0"/>
                                  </p:stCondLst>
                                  <p:childTnLst>
                                    <p:set>
                                      <p:cBhvr>
                                        <p:cTn id="47" dur="1" fill="hold">
                                          <p:stCondLst>
                                            <p:cond delay="0"/>
                                          </p:stCondLst>
                                        </p:cTn>
                                        <p:tgtEl>
                                          <p:spTgt spid="101379">
                                            <p:txEl>
                                              <p:pRg st="6" end="6"/>
                                            </p:txEl>
                                          </p:spTgt>
                                        </p:tgtEl>
                                        <p:attrNameLst>
                                          <p:attrName>style.visibility</p:attrName>
                                        </p:attrNameLst>
                                      </p:cBhvr>
                                      <p:to>
                                        <p:strVal val="visible"/>
                                      </p:to>
                                    </p:set>
                                    <p:anim calcmode="lin" valueType="num">
                                      <p:cBhvr>
                                        <p:cTn id="48" dur="1000" fill="hold"/>
                                        <p:tgtEl>
                                          <p:spTgt spid="101379">
                                            <p:txEl>
                                              <p:pRg st="6" end="6"/>
                                            </p:txEl>
                                          </p:spTgt>
                                        </p:tgtEl>
                                        <p:attrNameLst>
                                          <p:attrName>ppt_x</p:attrName>
                                        </p:attrNameLst>
                                      </p:cBhvr>
                                      <p:tavLst>
                                        <p:tav tm="0">
                                          <p:val>
                                            <p:strVal val="#ppt_x-#ppt_w/2"/>
                                          </p:val>
                                        </p:tav>
                                        <p:tav tm="100000">
                                          <p:val>
                                            <p:strVal val="#ppt_x"/>
                                          </p:val>
                                        </p:tav>
                                      </p:tavLst>
                                    </p:anim>
                                    <p:anim calcmode="lin" valueType="num">
                                      <p:cBhvr>
                                        <p:cTn id="49" dur="1000" fill="hold"/>
                                        <p:tgtEl>
                                          <p:spTgt spid="101379">
                                            <p:txEl>
                                              <p:pRg st="6" end="6"/>
                                            </p:txEl>
                                          </p:spTgt>
                                        </p:tgtEl>
                                        <p:attrNameLst>
                                          <p:attrName>ppt_y</p:attrName>
                                        </p:attrNameLst>
                                      </p:cBhvr>
                                      <p:tavLst>
                                        <p:tav tm="0">
                                          <p:val>
                                            <p:strVal val="#ppt_y"/>
                                          </p:val>
                                        </p:tav>
                                        <p:tav tm="100000">
                                          <p:val>
                                            <p:strVal val="#ppt_y"/>
                                          </p:val>
                                        </p:tav>
                                      </p:tavLst>
                                    </p:anim>
                                    <p:anim calcmode="lin" valueType="num">
                                      <p:cBhvr>
                                        <p:cTn id="50" dur="1000" fill="hold"/>
                                        <p:tgtEl>
                                          <p:spTgt spid="101379">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101379">
                                            <p:txEl>
                                              <p:pRg st="6" end="6"/>
                                            </p:txEl>
                                          </p:spTgt>
                                        </p:tgtEl>
                                        <p:attrNameLst>
                                          <p:attrName>ppt_h</p:attrName>
                                        </p:attrNameLst>
                                      </p:cBhvr>
                                      <p:tavLst>
                                        <p:tav tm="0">
                                          <p:val>
                                            <p:strVal val="#ppt_h"/>
                                          </p:val>
                                        </p:tav>
                                        <p:tav tm="100000">
                                          <p:val>
                                            <p:strVal val="#ppt_h"/>
                                          </p:val>
                                        </p:tav>
                                      </p:tavLst>
                                    </p:anim>
                                  </p:childTnLst>
                                </p:cTn>
                              </p:par>
                            </p:childTnLst>
                          </p:cTn>
                        </p:par>
                        <p:par>
                          <p:cTn id="52" fill="hold" nodeType="withGroup">
                            <p:stCondLst>
                              <p:cond delay="6000"/>
                            </p:stCondLst>
                            <p:childTnLst>
                              <p:par>
                                <p:cTn id="53" presetID="17" presetClass="entr" presetSubtype="8" fill="hold" grpId="0" nodeType="afterEffect">
                                  <p:stCondLst>
                                    <p:cond delay="0"/>
                                  </p:stCondLst>
                                  <p:childTnLst>
                                    <p:set>
                                      <p:cBhvr>
                                        <p:cTn id="54" dur="1" fill="hold">
                                          <p:stCondLst>
                                            <p:cond delay="0"/>
                                          </p:stCondLst>
                                        </p:cTn>
                                        <p:tgtEl>
                                          <p:spTgt spid="101379">
                                            <p:txEl>
                                              <p:pRg st="7" end="7"/>
                                            </p:txEl>
                                          </p:spTgt>
                                        </p:tgtEl>
                                        <p:attrNameLst>
                                          <p:attrName>style.visibility</p:attrName>
                                        </p:attrNameLst>
                                      </p:cBhvr>
                                      <p:to>
                                        <p:strVal val="visible"/>
                                      </p:to>
                                    </p:set>
                                    <p:anim calcmode="lin" valueType="num">
                                      <p:cBhvr>
                                        <p:cTn id="55" dur="1000" fill="hold"/>
                                        <p:tgtEl>
                                          <p:spTgt spid="101379">
                                            <p:txEl>
                                              <p:pRg st="7" end="7"/>
                                            </p:txEl>
                                          </p:spTgt>
                                        </p:tgtEl>
                                        <p:attrNameLst>
                                          <p:attrName>ppt_x</p:attrName>
                                        </p:attrNameLst>
                                      </p:cBhvr>
                                      <p:tavLst>
                                        <p:tav tm="0">
                                          <p:val>
                                            <p:strVal val="#ppt_x-#ppt_w/2"/>
                                          </p:val>
                                        </p:tav>
                                        <p:tav tm="100000">
                                          <p:val>
                                            <p:strVal val="#ppt_x"/>
                                          </p:val>
                                        </p:tav>
                                      </p:tavLst>
                                    </p:anim>
                                    <p:anim calcmode="lin" valueType="num">
                                      <p:cBhvr>
                                        <p:cTn id="56" dur="1000" fill="hold"/>
                                        <p:tgtEl>
                                          <p:spTgt spid="101379">
                                            <p:txEl>
                                              <p:pRg st="7" end="7"/>
                                            </p:txEl>
                                          </p:spTgt>
                                        </p:tgtEl>
                                        <p:attrNameLst>
                                          <p:attrName>ppt_y</p:attrName>
                                        </p:attrNameLst>
                                      </p:cBhvr>
                                      <p:tavLst>
                                        <p:tav tm="0">
                                          <p:val>
                                            <p:strVal val="#ppt_y"/>
                                          </p:val>
                                        </p:tav>
                                        <p:tav tm="100000">
                                          <p:val>
                                            <p:strVal val="#ppt_y"/>
                                          </p:val>
                                        </p:tav>
                                      </p:tavLst>
                                    </p:anim>
                                    <p:anim calcmode="lin" valueType="num">
                                      <p:cBhvr>
                                        <p:cTn id="57" dur="1000" fill="hold"/>
                                        <p:tgtEl>
                                          <p:spTgt spid="101379">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10137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F0A3272A-B151-4C5A-B6BA-17B5BD36AB68}"/>
              </a:ext>
            </a:extLst>
          </p:cNvPr>
          <p:cNvSpPr>
            <a:spLocks noGrp="1" noChangeArrowheads="1"/>
          </p:cNvSpPr>
          <p:nvPr>
            <p:ph type="body" idx="1"/>
          </p:nvPr>
        </p:nvSpPr>
        <p:spPr>
          <a:xfrm>
            <a:off x="1066800" y="1828800"/>
            <a:ext cx="3505200" cy="4267200"/>
          </a:xfrm>
        </p:spPr>
        <p:txBody>
          <a:bodyPr/>
          <a:lstStyle/>
          <a:p>
            <a:pPr>
              <a:lnSpc>
                <a:spcPct val="90000"/>
              </a:lnSpc>
              <a:buClr>
                <a:schemeClr val="accent2"/>
              </a:buClr>
              <a:buSzTx/>
              <a:buFont typeface="Wingdings" panose="05000000000000000000" pitchFamily="2" charset="2"/>
              <a:buChar char="q"/>
            </a:pPr>
            <a:r>
              <a:rPr lang="en-US" altLang="en-US" dirty="0"/>
              <a:t> SORTED ON PALLET</a:t>
            </a:r>
          </a:p>
          <a:p>
            <a:pPr>
              <a:lnSpc>
                <a:spcPct val="90000"/>
              </a:lnSpc>
              <a:buClr>
                <a:schemeClr val="accent2"/>
              </a:buClr>
              <a:buSzTx/>
              <a:buFont typeface="Wingdings" panose="05000000000000000000" pitchFamily="2" charset="2"/>
              <a:buChar char="q"/>
            </a:pPr>
            <a:r>
              <a:rPr lang="en-US" altLang="en-US" dirty="0"/>
              <a:t>COMPLETE ORDER INFORMATION ON THE SHIPPING LABEL</a:t>
            </a:r>
          </a:p>
          <a:p>
            <a:pPr>
              <a:lnSpc>
                <a:spcPct val="90000"/>
              </a:lnSpc>
              <a:buClr>
                <a:schemeClr val="accent2"/>
              </a:buClr>
              <a:buSzTx/>
              <a:buFont typeface="Wingdings" panose="05000000000000000000" pitchFamily="2" charset="2"/>
              <a:buChar char="q"/>
            </a:pPr>
            <a:r>
              <a:rPr lang="en-US" altLang="en-US" dirty="0"/>
              <a:t> COMPLETE ACCOUNT AND BILLING INFORMATION ON PACKING LIST</a:t>
            </a:r>
          </a:p>
          <a:p>
            <a:pPr>
              <a:lnSpc>
                <a:spcPct val="90000"/>
              </a:lnSpc>
              <a:buClr>
                <a:schemeClr val="accent2"/>
              </a:buClr>
              <a:buSzTx/>
              <a:buFont typeface="Wingdings" panose="05000000000000000000" pitchFamily="2" charset="2"/>
              <a:buChar char="q"/>
            </a:pPr>
            <a:r>
              <a:rPr lang="en-US" altLang="en-US" dirty="0"/>
              <a:t> NUMBERED CARTONS REFLECTED ON PACKING LIST</a:t>
            </a:r>
          </a:p>
        </p:txBody>
      </p:sp>
      <p:sp>
        <p:nvSpPr>
          <p:cNvPr id="16389" name="Rectangle 2">
            <a:extLst>
              <a:ext uri="{FF2B5EF4-FFF2-40B4-BE49-F238E27FC236}">
                <a16:creationId xmlns:a16="http://schemas.microsoft.com/office/drawing/2014/main" id="{20F8C8C0-B057-43F1-AE92-D2900442E07E}"/>
              </a:ext>
            </a:extLst>
          </p:cNvPr>
          <p:cNvSpPr>
            <a:spLocks noChangeArrowheads="1"/>
          </p:cNvSpPr>
          <p:nvPr/>
        </p:nvSpPr>
        <p:spPr bwMode="auto">
          <a:xfrm>
            <a:off x="457200" y="457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600" b="0">
                <a:solidFill>
                  <a:schemeClr val="tx1"/>
                </a:solidFill>
                <a:latin typeface="Arial Black" panose="020B0A04020102020204" pitchFamily="34" charset="0"/>
              </a:rPr>
              <a:t>CUSTOMER FRIENDLY ORDERS</a:t>
            </a:r>
          </a:p>
        </p:txBody>
      </p:sp>
      <p:sp>
        <p:nvSpPr>
          <p:cNvPr id="16390" name="Footer Placeholder 1">
            <a:extLst>
              <a:ext uri="{FF2B5EF4-FFF2-40B4-BE49-F238E27FC236}">
                <a16:creationId xmlns:a16="http://schemas.microsoft.com/office/drawing/2014/main" id="{9C0B334A-31B8-4B8E-9C7A-0E2502BA3A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a:p>
            <a:pPr>
              <a:spcBef>
                <a:spcPct val="0"/>
              </a:spcBef>
              <a:buClrTx/>
              <a:buSzTx/>
              <a:buFontTx/>
              <a:buNone/>
            </a:pPr>
            <a:endParaRPr lang="en-US" altLang="en-US" sz="1000" b="0">
              <a:solidFill>
                <a:srgbClr val="707276"/>
              </a:solidFill>
            </a:endParaRPr>
          </a:p>
        </p:txBody>
      </p:sp>
      <p:pic>
        <p:nvPicPr>
          <p:cNvPr id="7" name="Picture 6">
            <a:extLst>
              <a:ext uri="{FF2B5EF4-FFF2-40B4-BE49-F238E27FC236}">
                <a16:creationId xmlns:a16="http://schemas.microsoft.com/office/drawing/2014/main" id="{14D2C9AC-2F5B-440E-9AB5-02A453E8454D}"/>
              </a:ext>
            </a:extLst>
          </p:cNvPr>
          <p:cNvPicPr>
            <a:picLocks noChangeAspect="1"/>
          </p:cNvPicPr>
          <p:nvPr/>
        </p:nvPicPr>
        <p:blipFill>
          <a:blip r:embed="rId4"/>
          <a:stretch>
            <a:fillRect/>
          </a:stretch>
        </p:blipFill>
        <p:spPr>
          <a:xfrm>
            <a:off x="4266713" y="1142999"/>
            <a:ext cx="4420088" cy="51816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p:cTn id="7" dur="500" fill="hold"/>
                                        <p:tgtEl>
                                          <p:spTgt spid="1034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34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3427">
                                            <p:txEl>
                                              <p:pRg st="0" end="0"/>
                                            </p:txEl>
                                          </p:spTgt>
                                        </p:tgtEl>
                                      </p:cBhvr>
                                    </p:animEffect>
                                  </p:childTnLst>
                                </p:cTn>
                              </p:par>
                            </p:childTnLst>
                          </p:cTn>
                        </p:par>
                        <p:par>
                          <p:cTn id="10" fill="hold" nodeType="afterGroup">
                            <p:stCondLst>
                              <p:cond delay="1000"/>
                            </p:stCondLst>
                            <p:childTnLst>
                              <p:par>
                                <p:cTn id="11" presetID="53" presetClass="entr" presetSubtype="0" fill="hold" grpId="0" nodeType="afterEffect">
                                  <p:stCondLst>
                                    <p:cond delay="50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p:cTn id="13" dur="500" fill="hold"/>
                                        <p:tgtEl>
                                          <p:spTgt spid="1034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342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3427">
                                            <p:txEl>
                                              <p:pRg st="1" end="1"/>
                                            </p:txEl>
                                          </p:spTgt>
                                        </p:tgtEl>
                                      </p:cBhvr>
                                    </p:animEffect>
                                  </p:childTnLst>
                                </p:cTn>
                              </p:par>
                            </p:childTnLst>
                          </p:cTn>
                        </p:par>
                        <p:par>
                          <p:cTn id="16" fill="hold" nodeType="afterGroup">
                            <p:stCondLst>
                              <p:cond delay="2000"/>
                            </p:stCondLst>
                            <p:childTnLst>
                              <p:par>
                                <p:cTn id="17" presetID="53" presetClass="entr" presetSubtype="0" fill="hold" grpId="0" nodeType="afterEffect">
                                  <p:stCondLst>
                                    <p:cond delay="50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p:cTn id="19" dur="500" fill="hold"/>
                                        <p:tgtEl>
                                          <p:spTgt spid="1034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342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3427">
                                            <p:txEl>
                                              <p:pRg st="2" end="2"/>
                                            </p:txEl>
                                          </p:spTgt>
                                        </p:tgtEl>
                                      </p:cBhvr>
                                    </p:animEffect>
                                  </p:childTnLst>
                                </p:cTn>
                              </p:par>
                            </p:childTnLst>
                          </p:cTn>
                        </p:par>
                        <p:par>
                          <p:cTn id="22" fill="hold" nodeType="afterGroup">
                            <p:stCondLst>
                              <p:cond delay="3000"/>
                            </p:stCondLst>
                            <p:childTnLst>
                              <p:par>
                                <p:cTn id="23" presetID="53" presetClass="entr" presetSubtype="0" fill="hold" grpId="0" nodeType="afterEffect">
                                  <p:stCondLst>
                                    <p:cond delay="50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p:cTn id="25" dur="500" fill="hold"/>
                                        <p:tgtEl>
                                          <p:spTgt spid="1034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3427">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dvAuto="5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
            <a:extLst>
              <a:ext uri="{FF2B5EF4-FFF2-40B4-BE49-F238E27FC236}">
                <a16:creationId xmlns:a16="http://schemas.microsoft.com/office/drawing/2014/main" id="{CFBE0CBC-B7A1-44F7-BC20-5C0E882407F2}"/>
              </a:ext>
            </a:extLst>
          </p:cNvPr>
          <p:cNvGrpSpPr>
            <a:grpSpLocks/>
          </p:cNvGrpSpPr>
          <p:nvPr/>
        </p:nvGrpSpPr>
        <p:grpSpPr bwMode="auto">
          <a:xfrm>
            <a:off x="533400" y="482600"/>
            <a:ext cx="8088313" cy="6048375"/>
            <a:chOff x="336" y="304"/>
            <a:chExt cx="5095" cy="3810"/>
          </a:xfrm>
        </p:grpSpPr>
        <p:pic>
          <p:nvPicPr>
            <p:cNvPr id="17414" name="Picture 7" descr="New Packing List">
              <a:extLst>
                <a:ext uri="{FF2B5EF4-FFF2-40B4-BE49-F238E27FC236}">
                  <a16:creationId xmlns:a16="http://schemas.microsoft.com/office/drawing/2014/main" id="{C1740C10-C046-41D2-ABD9-D30B2E9CA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04"/>
              <a:ext cx="5088" cy="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3">
              <a:extLst>
                <a:ext uri="{FF2B5EF4-FFF2-40B4-BE49-F238E27FC236}">
                  <a16:creationId xmlns:a16="http://schemas.microsoft.com/office/drawing/2014/main" id="{08A395F0-CEFD-46C8-8A86-5BD5E15E181C}"/>
                </a:ext>
              </a:extLst>
            </p:cNvPr>
            <p:cNvSpPr>
              <a:spLocks noChangeArrowheads="1"/>
            </p:cNvSpPr>
            <p:nvPr/>
          </p:nvSpPr>
          <p:spPr bwMode="auto">
            <a:xfrm>
              <a:off x="432" y="3504"/>
              <a:ext cx="4999" cy="610"/>
            </a:xfrm>
            <a:prstGeom prst="rect">
              <a:avLst/>
            </a:prstGeom>
            <a:solidFill>
              <a:schemeClr val="bg1"/>
            </a:solidFill>
            <a:ln w="25400">
              <a:solidFill>
                <a:schemeClr val="bg2"/>
              </a:solidFill>
              <a:miter lim="800000"/>
              <a:headEnd/>
              <a:tailEnd/>
            </a:ln>
          </p:spPr>
          <p:txBody>
            <a:bodyPr lIns="92075" tIns="46038" rIns="92075" bIns="46038">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400">
                  <a:solidFill>
                    <a:schemeClr val="tx1"/>
                  </a:solidFill>
                  <a:latin typeface="Arial Narrow" panose="020B0606020202030204" pitchFamily="34" charset="0"/>
                </a:rPr>
                <a:t>LINE   SAN	  CATALOG       ITEM        UPC           UPC      QUAN          QUAN           QUAN        FULL    CARTON</a:t>
              </a:r>
            </a:p>
            <a:p>
              <a:pPr>
                <a:spcBef>
                  <a:spcPct val="50000"/>
                </a:spcBef>
                <a:buClrTx/>
                <a:buSzTx/>
                <a:buFontTx/>
                <a:buNone/>
              </a:pPr>
              <a:r>
                <a:rPr lang="en-US" altLang="en-US" sz="1400" u="sng">
                  <a:solidFill>
                    <a:schemeClr val="tx1"/>
                  </a:solidFill>
                  <a:latin typeface="Arial Narrow" panose="020B0606020202030204" pitchFamily="34" charset="0"/>
                </a:rPr>
                <a:t> NO      ***       NUMBER       DESCR   VENDOR    ITEM   ORDERED   BACK ORD       SHIP        CTN      NUMBER   </a:t>
              </a:r>
            </a:p>
            <a:p>
              <a:pPr>
                <a:spcBef>
                  <a:spcPct val="50000"/>
                </a:spcBef>
                <a:buClrTx/>
                <a:buSzTx/>
                <a:buFontTx/>
                <a:buNone/>
              </a:pPr>
              <a:r>
                <a:rPr lang="en-US" altLang="en-US" sz="1400">
                  <a:solidFill>
                    <a:schemeClr val="tx1"/>
                  </a:solidFill>
                  <a:latin typeface="Arial Narrow" panose="020B0606020202030204" pitchFamily="34" charset="0"/>
                </a:rPr>
                <a:t>0016    011      07899-00I      675636     078477     30627        250                                       250           25      348-372</a:t>
              </a:r>
              <a:endParaRPr lang="en-US" altLang="en-US" sz="2000">
                <a:solidFill>
                  <a:srgbClr val="790015"/>
                </a:solidFill>
                <a:latin typeface="Arial Narrow" panose="020B0606020202030204" pitchFamily="34" charset="0"/>
              </a:endParaRPr>
            </a:p>
          </p:txBody>
        </p:sp>
        <p:sp>
          <p:nvSpPr>
            <p:cNvPr id="17416" name="Line 4">
              <a:extLst>
                <a:ext uri="{FF2B5EF4-FFF2-40B4-BE49-F238E27FC236}">
                  <a16:creationId xmlns:a16="http://schemas.microsoft.com/office/drawing/2014/main" id="{04AF7C9A-3E47-49B1-B296-6DA415016654}"/>
                </a:ext>
              </a:extLst>
            </p:cNvPr>
            <p:cNvSpPr>
              <a:spLocks noChangeShapeType="1"/>
            </p:cNvSpPr>
            <p:nvPr/>
          </p:nvSpPr>
          <p:spPr bwMode="auto">
            <a:xfrm>
              <a:off x="912" y="2784"/>
              <a:ext cx="48" cy="720"/>
            </a:xfrm>
            <a:prstGeom prst="line">
              <a:avLst/>
            </a:prstGeom>
            <a:noFill/>
            <a:ln w="19050">
              <a:solidFill>
                <a:schemeClr val="bg2"/>
              </a:solidFill>
              <a:round/>
              <a:headEnd type="stealth" w="lg"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417" name="Rectangle 5">
              <a:extLst>
                <a:ext uri="{FF2B5EF4-FFF2-40B4-BE49-F238E27FC236}">
                  <a16:creationId xmlns:a16="http://schemas.microsoft.com/office/drawing/2014/main" id="{A59197D7-9F73-414A-9FDC-D0C7A472E8DC}"/>
                </a:ext>
              </a:extLst>
            </p:cNvPr>
            <p:cNvSpPr>
              <a:spLocks noChangeArrowheads="1"/>
            </p:cNvSpPr>
            <p:nvPr/>
          </p:nvSpPr>
          <p:spPr bwMode="auto">
            <a:xfrm>
              <a:off x="2976" y="2688"/>
              <a:ext cx="1792" cy="409"/>
            </a:xfrm>
            <a:prstGeom prst="rect">
              <a:avLst/>
            </a:prstGeom>
            <a:solidFill>
              <a:schemeClr val="bg1"/>
            </a:solidFill>
            <a:ln w="25400">
              <a:solidFill>
                <a:schemeClr val="bg2"/>
              </a:solidFill>
              <a:miter lim="800000"/>
              <a:headEnd/>
              <a:tailEnd/>
            </a:ln>
          </p:spPr>
          <p:txBody>
            <a:bodyPr lIns="92075" tIns="46038" rIns="92075" bIns="46038">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400" u="sng">
                  <a:solidFill>
                    <a:schemeClr val="tx1"/>
                  </a:solidFill>
                  <a:latin typeface="Arial Narrow" panose="020B0606020202030204" pitchFamily="34" charset="0"/>
                </a:rPr>
                <a:t>TOTAL CARTONS:   TOTAL WEIGHT</a:t>
              </a:r>
              <a:r>
                <a:rPr lang="en-US" altLang="en-US" sz="1400" b="0" u="sng">
                  <a:solidFill>
                    <a:schemeClr val="tx1"/>
                  </a:solidFill>
                  <a:latin typeface="Arial Narrow" panose="020B0606020202030204" pitchFamily="34" charset="0"/>
                </a:rPr>
                <a:t>:</a:t>
              </a:r>
              <a:endParaRPr lang="en-US" altLang="en-US" sz="1400" u="sng">
                <a:solidFill>
                  <a:schemeClr val="tx1"/>
                </a:solidFill>
                <a:latin typeface="Arial Narrow" panose="020B0606020202030204" pitchFamily="34" charset="0"/>
              </a:endParaRPr>
            </a:p>
            <a:p>
              <a:pPr>
                <a:spcBef>
                  <a:spcPct val="50000"/>
                </a:spcBef>
                <a:buClrTx/>
                <a:buSzTx/>
                <a:buFontTx/>
                <a:buNone/>
              </a:pPr>
              <a:r>
                <a:rPr lang="en-US" altLang="en-US" sz="1400">
                  <a:solidFill>
                    <a:schemeClr val="tx1"/>
                  </a:solidFill>
                  <a:latin typeface="Arial Narrow" panose="020B0606020202030204" pitchFamily="34" charset="0"/>
                </a:rPr>
                <a:t>393        		    1,573 #</a:t>
              </a:r>
              <a:endParaRPr lang="en-US" altLang="en-US" sz="2000">
                <a:solidFill>
                  <a:srgbClr val="790015"/>
                </a:solidFill>
                <a:latin typeface="Arial Narrow" panose="020B0606020202030204" pitchFamily="34" charset="0"/>
              </a:endParaRPr>
            </a:p>
          </p:txBody>
        </p:sp>
        <p:sp>
          <p:nvSpPr>
            <p:cNvPr id="17418" name="Line 6">
              <a:extLst>
                <a:ext uri="{FF2B5EF4-FFF2-40B4-BE49-F238E27FC236}">
                  <a16:creationId xmlns:a16="http://schemas.microsoft.com/office/drawing/2014/main" id="{641EAC1A-7148-4A56-A225-A27E6B9AFDDA}"/>
                </a:ext>
              </a:extLst>
            </p:cNvPr>
            <p:cNvSpPr>
              <a:spLocks noChangeShapeType="1"/>
            </p:cNvSpPr>
            <p:nvPr/>
          </p:nvSpPr>
          <p:spPr bwMode="auto">
            <a:xfrm>
              <a:off x="4176" y="3120"/>
              <a:ext cx="384" cy="240"/>
            </a:xfrm>
            <a:prstGeom prst="line">
              <a:avLst/>
            </a:prstGeom>
            <a:noFill/>
            <a:ln w="19050">
              <a:solidFill>
                <a:schemeClr val="bg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TextBox 1">
            <a:extLst>
              <a:ext uri="{FF2B5EF4-FFF2-40B4-BE49-F238E27FC236}">
                <a16:creationId xmlns:a16="http://schemas.microsoft.com/office/drawing/2014/main" id="{B5A93C53-A739-4076-A67E-34A79468C8A6}"/>
              </a:ext>
            </a:extLst>
          </p:cNvPr>
          <p:cNvSpPr txBox="1"/>
          <p:nvPr/>
        </p:nvSpPr>
        <p:spPr>
          <a:xfrm>
            <a:off x="1447800" y="2236788"/>
            <a:ext cx="1828800" cy="461962"/>
          </a:xfrm>
          <a:prstGeom prst="rect">
            <a:avLst/>
          </a:prstGeom>
          <a:solidFill>
            <a:schemeClr val="bg1"/>
          </a:solidFill>
        </p:spPr>
        <p:txBody>
          <a:bodyPr>
            <a:spAutoFit/>
          </a:bodyPr>
          <a:lstStyle/>
          <a:p>
            <a:pPr>
              <a:defRPr/>
            </a:pPr>
            <a:r>
              <a:rPr lang="en-US" sz="800" dirty="0">
                <a:solidFill>
                  <a:schemeClr val="bg2">
                    <a:lumMod val="50000"/>
                  </a:schemeClr>
                </a:solidFill>
                <a:latin typeface="Arial" charset="0"/>
              </a:rPr>
              <a:t>Leviton Customer</a:t>
            </a:r>
          </a:p>
          <a:p>
            <a:pPr>
              <a:defRPr/>
            </a:pPr>
            <a:r>
              <a:rPr lang="en-US" sz="800" dirty="0">
                <a:solidFill>
                  <a:schemeClr val="bg2">
                    <a:lumMod val="50000"/>
                  </a:schemeClr>
                </a:solidFill>
                <a:latin typeface="Arial" charset="0"/>
              </a:rPr>
              <a:t>Anywhere, USA</a:t>
            </a:r>
          </a:p>
          <a:p>
            <a:pPr>
              <a:defRPr/>
            </a:pPr>
            <a:endParaRPr lang="en-US" sz="800" dirty="0">
              <a:solidFill>
                <a:schemeClr val="bg2">
                  <a:lumMod val="50000"/>
                </a:schemeClr>
              </a:solidFill>
              <a:latin typeface="Arial" charset="0"/>
            </a:endParaRPr>
          </a:p>
        </p:txBody>
      </p:sp>
      <p:sp>
        <p:nvSpPr>
          <p:cNvPr id="17412" name="TextBox 3">
            <a:extLst>
              <a:ext uri="{FF2B5EF4-FFF2-40B4-BE49-F238E27FC236}">
                <a16:creationId xmlns:a16="http://schemas.microsoft.com/office/drawing/2014/main" id="{26D820CD-45AD-4B11-818C-A51B1C125A2A}"/>
              </a:ext>
            </a:extLst>
          </p:cNvPr>
          <p:cNvSpPr txBox="1">
            <a:spLocks noChangeArrowheads="1"/>
          </p:cNvSpPr>
          <p:nvPr/>
        </p:nvSpPr>
        <p:spPr bwMode="auto">
          <a:xfrm>
            <a:off x="4114800" y="1676400"/>
            <a:ext cx="1447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600" b="0">
                <a:solidFill>
                  <a:srgbClr val="676A6F"/>
                </a:solidFill>
              </a:rPr>
              <a:t>Leviton Wholesale Customer</a:t>
            </a:r>
          </a:p>
          <a:p>
            <a:pPr eaLnBrk="1" hangingPunct="1">
              <a:spcBef>
                <a:spcPct val="0"/>
              </a:spcBef>
              <a:buClrTx/>
              <a:buSzTx/>
              <a:buFontTx/>
              <a:buNone/>
            </a:pPr>
            <a:r>
              <a:rPr lang="en-US" altLang="en-US" sz="600" b="0">
                <a:solidFill>
                  <a:srgbClr val="676A6F"/>
                </a:solidFill>
              </a:rPr>
              <a:t>Anywhere, USA</a:t>
            </a:r>
          </a:p>
          <a:p>
            <a:pPr eaLnBrk="1" hangingPunct="1">
              <a:spcBef>
                <a:spcPct val="0"/>
              </a:spcBef>
              <a:buClrTx/>
              <a:buSzTx/>
              <a:buFontTx/>
              <a:buNone/>
            </a:pPr>
            <a:endParaRPr lang="en-US" altLang="en-US" sz="600" b="0">
              <a:solidFill>
                <a:srgbClr val="676A6F"/>
              </a:solidFill>
            </a:endParaRPr>
          </a:p>
        </p:txBody>
      </p:sp>
      <p:sp>
        <p:nvSpPr>
          <p:cNvPr id="17413" name="Footer Placeholder 5">
            <a:extLst>
              <a:ext uri="{FF2B5EF4-FFF2-40B4-BE49-F238E27FC236}">
                <a16:creationId xmlns:a16="http://schemas.microsoft.com/office/drawing/2014/main" id="{E4AF3B23-8AD2-4184-A717-8E3B5CD1D1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a:p>
            <a:pPr>
              <a:spcBef>
                <a:spcPct val="0"/>
              </a:spcBef>
              <a:buClrTx/>
              <a:buSzTx/>
              <a:buFontTx/>
              <a:buNone/>
            </a:pPr>
            <a:endParaRPr lang="en-US" altLang="en-US" sz="1000" b="0">
              <a:solidFill>
                <a:srgbClr val="707276"/>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E62469E-C40B-4758-AFAE-1CCEC555A4A5}"/>
              </a:ext>
            </a:extLst>
          </p:cNvPr>
          <p:cNvSpPr>
            <a:spLocks noGrp="1" noChangeArrowheads="1"/>
          </p:cNvSpPr>
          <p:nvPr>
            <p:ph type="body" idx="1"/>
          </p:nvPr>
        </p:nvSpPr>
        <p:spPr>
          <a:xfrm>
            <a:off x="990600" y="1752600"/>
            <a:ext cx="7239000" cy="1600200"/>
          </a:xfrm>
        </p:spPr>
        <p:txBody>
          <a:bodyPr/>
          <a:lstStyle/>
          <a:p>
            <a:pPr>
              <a:buClr>
                <a:schemeClr val="accent2"/>
              </a:buClr>
              <a:buSzTx/>
              <a:buFont typeface="Wingdings" panose="05000000000000000000" pitchFamily="2" charset="2"/>
              <a:buChar char="q"/>
            </a:pPr>
            <a:r>
              <a:rPr lang="en-US" altLang="en-US"/>
              <a:t> ALL PALLET ORDERS WRAPPED TOP AND SIDES</a:t>
            </a:r>
          </a:p>
          <a:p>
            <a:pPr>
              <a:buClr>
                <a:schemeClr val="accent2"/>
              </a:buClr>
              <a:buSzTx/>
              <a:buFont typeface="Wingdings" panose="05000000000000000000" pitchFamily="2" charset="2"/>
              <a:buChar char="q"/>
            </a:pPr>
            <a:r>
              <a:rPr lang="en-US" altLang="en-US"/>
              <a:t> </a:t>
            </a:r>
            <a:r>
              <a:rPr lang="en-US" altLang="en-US" i="1"/>
              <a:t>PALLET CONTAINS LIST</a:t>
            </a:r>
            <a:r>
              <a:rPr lang="en-US" altLang="en-US"/>
              <a:t> ON EACH PALLET</a:t>
            </a:r>
          </a:p>
          <a:p>
            <a:pPr>
              <a:buClr>
                <a:schemeClr val="accent2"/>
              </a:buClr>
              <a:buSzTx/>
              <a:buFont typeface="Wingdings" panose="05000000000000000000" pitchFamily="2" charset="2"/>
              <a:buChar char="q"/>
            </a:pPr>
            <a:r>
              <a:rPr lang="en-US" altLang="en-US"/>
              <a:t> </a:t>
            </a:r>
            <a:r>
              <a:rPr lang="en-US" altLang="en-US" i="1"/>
              <a:t>PACKING LIST </a:t>
            </a:r>
            <a:r>
              <a:rPr lang="en-US" altLang="en-US"/>
              <a:t>LOCATION CLEARLY MARKED</a:t>
            </a:r>
          </a:p>
          <a:p>
            <a:pPr>
              <a:buClr>
                <a:schemeClr val="accent2"/>
              </a:buClr>
              <a:buSzTx/>
              <a:buFont typeface="Wingdings" panose="05000000000000000000" pitchFamily="2" charset="2"/>
              <a:buChar char="q"/>
            </a:pPr>
            <a:r>
              <a:rPr lang="en-US" altLang="en-US"/>
              <a:t> MATCHING BILL OF LADING</a:t>
            </a:r>
          </a:p>
        </p:txBody>
      </p:sp>
      <p:sp>
        <p:nvSpPr>
          <p:cNvPr id="18435" name="Rectangle 3">
            <a:extLst>
              <a:ext uri="{FF2B5EF4-FFF2-40B4-BE49-F238E27FC236}">
                <a16:creationId xmlns:a16="http://schemas.microsoft.com/office/drawing/2014/main" id="{4812DEF0-898D-4A64-93C3-9113AC56D625}"/>
              </a:ext>
            </a:extLst>
          </p:cNvPr>
          <p:cNvSpPr>
            <a:spLocks noChangeArrowheads="1"/>
          </p:cNvSpPr>
          <p:nvPr/>
        </p:nvSpPr>
        <p:spPr bwMode="auto">
          <a:xfrm>
            <a:off x="990600" y="6096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b="0">
                <a:solidFill>
                  <a:schemeClr val="tx1"/>
                </a:solidFill>
                <a:latin typeface="Arial Black" panose="020B0A04020102020204" pitchFamily="34" charset="0"/>
              </a:rPr>
              <a:t>SECURE &amp; COMPLETE </a:t>
            </a:r>
            <a:br>
              <a:rPr lang="en-US" altLang="en-US" sz="3200" b="0">
                <a:solidFill>
                  <a:schemeClr val="tx1"/>
                </a:solidFill>
                <a:latin typeface="Arial Black" panose="020B0A04020102020204" pitchFamily="34" charset="0"/>
              </a:rPr>
            </a:br>
            <a:r>
              <a:rPr lang="en-US" altLang="en-US" sz="3200" b="0">
                <a:solidFill>
                  <a:schemeClr val="tx1"/>
                </a:solidFill>
                <a:latin typeface="Arial Black" panose="020B0A04020102020204" pitchFamily="34" charset="0"/>
              </a:rPr>
              <a:t>ERROR-FREE SHIPPING</a:t>
            </a:r>
          </a:p>
        </p:txBody>
      </p:sp>
      <p:pic>
        <p:nvPicPr>
          <p:cNvPr id="18436" name="Picture 4" descr="Switch.jpg">
            <a:extLst>
              <a:ext uri="{FF2B5EF4-FFF2-40B4-BE49-F238E27FC236}">
                <a16:creationId xmlns:a16="http://schemas.microsoft.com/office/drawing/2014/main" id="{8449F337-2D9C-47A4-A92A-7B14BBB499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91000"/>
            <a:ext cx="69342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1">
            <a:extLst>
              <a:ext uri="{FF2B5EF4-FFF2-40B4-BE49-F238E27FC236}">
                <a16:creationId xmlns:a16="http://schemas.microsoft.com/office/drawing/2014/main" id="{621373A3-19C5-420C-B2A7-E54C51BF8313}"/>
              </a:ext>
            </a:extLst>
          </p:cNvPr>
          <p:cNvSpPr>
            <a:spLocks noGrp="1"/>
          </p:cNvSpPr>
          <p:nvPr>
            <p:ph type="ftr" sz="quarter" idx="11"/>
          </p:nvPr>
        </p:nvSpPr>
        <p:spPr>
          <a:xfrm>
            <a:off x="2133600" y="6553200"/>
            <a:ext cx="5562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100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diamond(in)">
                                      <p:cBhvr>
                                        <p:cTn id="7" dur="1000"/>
                                        <p:tgtEl>
                                          <p:spTgt spid="111618">
                                            <p:txEl>
                                              <p:pRg st="0" end="0"/>
                                            </p:txEl>
                                          </p:spTgt>
                                        </p:tgtEl>
                                      </p:cBhvr>
                                    </p:animEffect>
                                  </p:childTnLst>
                                </p:cTn>
                              </p:par>
                            </p:childTnLst>
                          </p:cTn>
                        </p:par>
                        <p:par>
                          <p:cTn id="8" fill="hold" nodeType="afterGroup">
                            <p:stCondLst>
                              <p:cond delay="2000"/>
                            </p:stCondLst>
                            <p:childTnLst>
                              <p:par>
                                <p:cTn id="9" presetID="8" presetClass="entr" presetSubtype="16" fill="hold" grpId="0" nodeType="afterEffect">
                                  <p:stCondLst>
                                    <p:cond delay="1000"/>
                                  </p:stCondLst>
                                  <p:childTnLst>
                                    <p:set>
                                      <p:cBhvr>
                                        <p:cTn id="10" dur="1" fill="hold">
                                          <p:stCondLst>
                                            <p:cond delay="0"/>
                                          </p:stCondLst>
                                        </p:cTn>
                                        <p:tgtEl>
                                          <p:spTgt spid="111618">
                                            <p:txEl>
                                              <p:pRg st="1" end="1"/>
                                            </p:txEl>
                                          </p:spTgt>
                                        </p:tgtEl>
                                        <p:attrNameLst>
                                          <p:attrName>style.visibility</p:attrName>
                                        </p:attrNameLst>
                                      </p:cBhvr>
                                      <p:to>
                                        <p:strVal val="visible"/>
                                      </p:to>
                                    </p:set>
                                    <p:animEffect transition="in" filter="diamond(in)">
                                      <p:cBhvr>
                                        <p:cTn id="11" dur="1000"/>
                                        <p:tgtEl>
                                          <p:spTgt spid="111618">
                                            <p:txEl>
                                              <p:pRg st="1" end="1"/>
                                            </p:txEl>
                                          </p:spTgt>
                                        </p:tgtEl>
                                      </p:cBhvr>
                                    </p:animEffect>
                                  </p:childTnLst>
                                </p:cTn>
                              </p:par>
                            </p:childTnLst>
                          </p:cTn>
                        </p:par>
                        <p:par>
                          <p:cTn id="12" fill="hold" nodeType="afterGroup">
                            <p:stCondLst>
                              <p:cond delay="4000"/>
                            </p:stCondLst>
                            <p:childTnLst>
                              <p:par>
                                <p:cTn id="13" presetID="8" presetClass="entr" presetSubtype="16" fill="hold" grpId="0" nodeType="afterEffect">
                                  <p:stCondLst>
                                    <p:cond delay="1000"/>
                                  </p:stCondLst>
                                  <p:childTnLst>
                                    <p:set>
                                      <p:cBhvr>
                                        <p:cTn id="14" dur="1" fill="hold">
                                          <p:stCondLst>
                                            <p:cond delay="0"/>
                                          </p:stCondLst>
                                        </p:cTn>
                                        <p:tgtEl>
                                          <p:spTgt spid="111618">
                                            <p:txEl>
                                              <p:pRg st="2" end="2"/>
                                            </p:txEl>
                                          </p:spTgt>
                                        </p:tgtEl>
                                        <p:attrNameLst>
                                          <p:attrName>style.visibility</p:attrName>
                                        </p:attrNameLst>
                                      </p:cBhvr>
                                      <p:to>
                                        <p:strVal val="visible"/>
                                      </p:to>
                                    </p:set>
                                    <p:animEffect transition="in" filter="diamond(in)">
                                      <p:cBhvr>
                                        <p:cTn id="15" dur="1000"/>
                                        <p:tgtEl>
                                          <p:spTgt spid="111618">
                                            <p:txEl>
                                              <p:pRg st="2" end="2"/>
                                            </p:txEl>
                                          </p:spTgt>
                                        </p:tgtEl>
                                      </p:cBhvr>
                                    </p:animEffect>
                                  </p:childTnLst>
                                </p:cTn>
                              </p:par>
                            </p:childTnLst>
                          </p:cTn>
                        </p:par>
                        <p:par>
                          <p:cTn id="16" fill="hold" nodeType="afterGroup">
                            <p:stCondLst>
                              <p:cond delay="6000"/>
                            </p:stCondLst>
                            <p:childTnLst>
                              <p:par>
                                <p:cTn id="17" presetID="8" presetClass="entr" presetSubtype="16" fill="hold" grpId="0" nodeType="afterEffect">
                                  <p:stCondLst>
                                    <p:cond delay="1000"/>
                                  </p:stCondLst>
                                  <p:childTnLst>
                                    <p:set>
                                      <p:cBhvr>
                                        <p:cTn id="18" dur="1" fill="hold">
                                          <p:stCondLst>
                                            <p:cond delay="0"/>
                                          </p:stCondLst>
                                        </p:cTn>
                                        <p:tgtEl>
                                          <p:spTgt spid="111618">
                                            <p:txEl>
                                              <p:pRg st="3" end="3"/>
                                            </p:txEl>
                                          </p:spTgt>
                                        </p:tgtEl>
                                        <p:attrNameLst>
                                          <p:attrName>style.visibility</p:attrName>
                                        </p:attrNameLst>
                                      </p:cBhvr>
                                      <p:to>
                                        <p:strVal val="visible"/>
                                      </p:to>
                                    </p:set>
                                    <p:animEffect transition="in" filter="diamond(in)">
                                      <p:cBhvr>
                                        <p:cTn id="19" dur="1000"/>
                                        <p:tgtEl>
                                          <p:spTgt spid="1116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B2DA47A1-67C0-411F-85E2-D48298BF33DB}"/>
              </a:ext>
            </a:extLst>
          </p:cNvPr>
          <p:cNvSpPr>
            <a:spLocks noGrp="1" noChangeArrowheads="1"/>
          </p:cNvSpPr>
          <p:nvPr>
            <p:ph type="body" idx="1"/>
          </p:nvPr>
        </p:nvSpPr>
        <p:spPr>
          <a:xfrm>
            <a:off x="762000" y="1752600"/>
            <a:ext cx="4267200" cy="4495800"/>
          </a:xfrm>
        </p:spPr>
        <p:txBody>
          <a:bodyPr/>
          <a:lstStyle/>
          <a:p>
            <a:pPr>
              <a:buClr>
                <a:schemeClr val="accent2"/>
              </a:buClr>
              <a:buSzTx/>
              <a:buFont typeface="Wingdings" panose="05000000000000000000" pitchFamily="2" charset="2"/>
              <a:buChar char="q"/>
            </a:pPr>
            <a:r>
              <a:rPr lang="en-US" altLang="en-US"/>
              <a:t> TOLL FREE 800 NUMBER</a:t>
            </a:r>
          </a:p>
          <a:p>
            <a:pPr>
              <a:buClr>
                <a:schemeClr val="accent2"/>
              </a:buClr>
              <a:buSzTx/>
              <a:buFont typeface="Wingdings" panose="05000000000000000000" pitchFamily="2" charset="2"/>
              <a:buChar char="q"/>
            </a:pPr>
            <a:r>
              <a:rPr lang="en-US" altLang="en-US"/>
              <a:t> CONTENTS LISTED ON THE OUTSIDE OF MIXED CARTONS</a:t>
            </a:r>
          </a:p>
          <a:p>
            <a:pPr>
              <a:buClr>
                <a:schemeClr val="accent2"/>
              </a:buClr>
              <a:buSzTx/>
              <a:buFont typeface="Wingdings" panose="05000000000000000000" pitchFamily="2" charset="2"/>
              <a:buChar char="q"/>
            </a:pPr>
            <a:r>
              <a:rPr lang="en-US" altLang="en-US"/>
              <a:t> CARTON CONTAINS LIST ON THE INSIDE</a:t>
            </a:r>
          </a:p>
          <a:p>
            <a:pPr>
              <a:buClr>
                <a:schemeClr val="accent2"/>
              </a:buClr>
              <a:buSzTx/>
              <a:buFont typeface="Wingdings" panose="05000000000000000000" pitchFamily="2" charset="2"/>
              <a:buChar char="q"/>
            </a:pPr>
            <a:r>
              <a:rPr lang="en-US" altLang="en-US"/>
              <a:t> “SOFT COST” SAVINGS FOR  LEVITON AND OUR CUSTOMERS</a:t>
            </a:r>
          </a:p>
        </p:txBody>
      </p:sp>
      <p:pic>
        <p:nvPicPr>
          <p:cNvPr id="19459" name="Picture 9" descr="cable_image2">
            <a:extLst>
              <a:ext uri="{FF2B5EF4-FFF2-40B4-BE49-F238E27FC236}">
                <a16:creationId xmlns:a16="http://schemas.microsoft.com/office/drawing/2014/main" id="{980DA9B5-E2C9-4B1E-8D80-5060C6E00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2004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0" name="Rectangle 2">
            <a:extLst>
              <a:ext uri="{FF2B5EF4-FFF2-40B4-BE49-F238E27FC236}">
                <a16:creationId xmlns:a16="http://schemas.microsoft.com/office/drawing/2014/main" id="{840494DD-27BF-47CE-8CF5-83A84A0DA0AA}"/>
              </a:ext>
            </a:extLst>
          </p:cNvPr>
          <p:cNvSpPr>
            <a:spLocks noChangeArrowheads="1"/>
          </p:cNvSpPr>
          <p:nvPr/>
        </p:nvSpPr>
        <p:spPr bwMode="auto">
          <a:xfrm>
            <a:off x="990600" y="5334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600" b="0">
                <a:solidFill>
                  <a:schemeClr val="tx1"/>
                </a:solidFill>
                <a:latin typeface="Arial Black" panose="020B0A04020102020204" pitchFamily="34" charset="0"/>
              </a:rPr>
              <a:t>TAKING THE EXTRA STEP</a:t>
            </a:r>
          </a:p>
        </p:txBody>
      </p:sp>
      <p:sp>
        <p:nvSpPr>
          <p:cNvPr id="19461" name="Footer Placeholder 1">
            <a:extLst>
              <a:ext uri="{FF2B5EF4-FFF2-40B4-BE49-F238E27FC236}">
                <a16:creationId xmlns:a16="http://schemas.microsoft.com/office/drawing/2014/main" id="{58B3DB19-6D16-4FF5-BA0C-1F8C0B2BF87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edge">
                                      <p:cBhvr>
                                        <p:cTn id="7" dur="1000"/>
                                        <p:tgtEl>
                                          <p:spTgt spid="109571">
                                            <p:txEl>
                                              <p:pRg st="0" end="0"/>
                                            </p:txEl>
                                          </p:spTgt>
                                        </p:tgtEl>
                                      </p:cBhvr>
                                    </p:animEffect>
                                  </p:childTnLst>
                                </p:cTn>
                              </p:par>
                            </p:childTnLst>
                          </p:cTn>
                        </p:par>
                        <p:par>
                          <p:cTn id="8" fill="hold" nodeType="with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animEffect transition="in" filter="wedge">
                                      <p:cBhvr>
                                        <p:cTn id="11" dur="1000"/>
                                        <p:tgtEl>
                                          <p:spTgt spid="109571">
                                            <p:txEl>
                                              <p:pRg st="1" end="1"/>
                                            </p:txEl>
                                          </p:spTgt>
                                        </p:tgtEl>
                                      </p:cBhvr>
                                    </p:animEffect>
                                  </p:childTnLst>
                                </p:cTn>
                              </p:par>
                            </p:childTnLst>
                          </p:cTn>
                        </p:par>
                        <p:par>
                          <p:cTn id="12" fill="hold" nodeType="withGroup">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Effect transition="in" filter="wedge">
                                      <p:cBhvr>
                                        <p:cTn id="15" dur="1000"/>
                                        <p:tgtEl>
                                          <p:spTgt spid="109571">
                                            <p:txEl>
                                              <p:pRg st="2" end="2"/>
                                            </p:txEl>
                                          </p:spTgt>
                                        </p:tgtEl>
                                      </p:cBhvr>
                                    </p:animEffect>
                                  </p:childTnLst>
                                </p:cTn>
                              </p:par>
                            </p:childTnLst>
                          </p:cTn>
                        </p:par>
                        <p:par>
                          <p:cTn id="16" fill="hold" nodeType="withGroup">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animEffect transition="in" filter="wedge">
                                      <p:cBhvr>
                                        <p:cTn id="19" dur="10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40AB2E46-163D-4C7E-A7B1-7764B899A396}"/>
              </a:ext>
            </a:extLst>
          </p:cNvPr>
          <p:cNvGrpSpPr>
            <a:grpSpLocks/>
          </p:cNvGrpSpPr>
          <p:nvPr/>
        </p:nvGrpSpPr>
        <p:grpSpPr bwMode="auto">
          <a:xfrm>
            <a:off x="1562100" y="2057400"/>
            <a:ext cx="6019800" cy="3822700"/>
            <a:chOff x="984" y="1296"/>
            <a:chExt cx="3792" cy="2408"/>
          </a:xfrm>
        </p:grpSpPr>
        <p:pic>
          <p:nvPicPr>
            <p:cNvPr id="20485" name="Picture 3" descr="Door Scan">
              <a:extLst>
                <a:ext uri="{FF2B5EF4-FFF2-40B4-BE49-F238E27FC236}">
                  <a16:creationId xmlns:a16="http://schemas.microsoft.com/office/drawing/2014/main" id="{C8A1C249-B390-45A2-9BF2-BB8E3E05E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 y="1296"/>
              <a:ext cx="3792" cy="240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6" name="Line 4">
              <a:extLst>
                <a:ext uri="{FF2B5EF4-FFF2-40B4-BE49-F238E27FC236}">
                  <a16:creationId xmlns:a16="http://schemas.microsoft.com/office/drawing/2014/main" id="{1667D8EC-340C-4E99-8405-9C4BE4D31442}"/>
                </a:ext>
              </a:extLst>
            </p:cNvPr>
            <p:cNvSpPr>
              <a:spLocks noChangeShapeType="1"/>
            </p:cNvSpPr>
            <p:nvPr/>
          </p:nvSpPr>
          <p:spPr bwMode="auto">
            <a:xfrm flipH="1">
              <a:off x="1248" y="2496"/>
              <a:ext cx="1728" cy="57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3" name="Rectangle 2">
            <a:extLst>
              <a:ext uri="{FF2B5EF4-FFF2-40B4-BE49-F238E27FC236}">
                <a16:creationId xmlns:a16="http://schemas.microsoft.com/office/drawing/2014/main" id="{E740252F-776F-4126-B936-39F0D035CE8B}"/>
              </a:ext>
            </a:extLst>
          </p:cNvPr>
          <p:cNvSpPr>
            <a:spLocks noChangeArrowheads="1"/>
          </p:cNvSpPr>
          <p:nvPr/>
        </p:nvSpPr>
        <p:spPr bwMode="auto">
          <a:xfrm>
            <a:off x="1028700" y="6096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3200" b="0">
                <a:solidFill>
                  <a:schemeClr val="tx1"/>
                </a:solidFill>
                <a:latin typeface="Arial Black" panose="020B0A04020102020204" pitchFamily="34" charset="0"/>
              </a:rPr>
              <a:t>ELECTRONICALLY SCANNED ONTO THE CARRIER’S TRUCK</a:t>
            </a:r>
          </a:p>
        </p:txBody>
      </p:sp>
      <p:sp>
        <p:nvSpPr>
          <p:cNvPr id="20484" name="Footer Placeholder 2">
            <a:extLst>
              <a:ext uri="{FF2B5EF4-FFF2-40B4-BE49-F238E27FC236}">
                <a16:creationId xmlns:a16="http://schemas.microsoft.com/office/drawing/2014/main" id="{37DB44AF-1FF9-4637-AC0D-2B52FF0773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a:p>
            <a:pPr>
              <a:spcBef>
                <a:spcPct val="0"/>
              </a:spcBef>
              <a:buClrTx/>
              <a:buSzTx/>
              <a:buFontTx/>
              <a:buNone/>
            </a:pPr>
            <a:endParaRPr lang="en-US" altLang="en-US" sz="1000" b="0">
              <a:solidFill>
                <a:srgbClr val="70727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a:extLst>
              <a:ext uri="{FF2B5EF4-FFF2-40B4-BE49-F238E27FC236}">
                <a16:creationId xmlns:a16="http://schemas.microsoft.com/office/drawing/2014/main" id="{A0B6A841-11E1-4BD0-B65B-55F3E41AD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65300"/>
            <a:ext cx="3937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Text Box 8">
            <a:extLst>
              <a:ext uri="{FF2B5EF4-FFF2-40B4-BE49-F238E27FC236}">
                <a16:creationId xmlns:a16="http://schemas.microsoft.com/office/drawing/2014/main" id="{A3E0E034-AC00-47EE-AE14-FA4E8C5F87B0}"/>
              </a:ext>
            </a:extLst>
          </p:cNvPr>
          <p:cNvSpPr txBox="1">
            <a:spLocks noChangeArrowheads="1"/>
          </p:cNvSpPr>
          <p:nvPr/>
        </p:nvSpPr>
        <p:spPr bwMode="auto">
          <a:xfrm>
            <a:off x="1112838" y="2225675"/>
            <a:ext cx="2819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2800" dirty="0">
                <a:solidFill>
                  <a:schemeClr val="tx1"/>
                </a:solidFill>
              </a:rPr>
              <a:t>Serving the Electrical Industry for Over 113 Years</a:t>
            </a:r>
          </a:p>
        </p:txBody>
      </p:sp>
      <p:sp>
        <p:nvSpPr>
          <p:cNvPr id="5124" name="Rectangle 2">
            <a:extLst>
              <a:ext uri="{FF2B5EF4-FFF2-40B4-BE49-F238E27FC236}">
                <a16:creationId xmlns:a16="http://schemas.microsoft.com/office/drawing/2014/main" id="{CC7344F3-A250-424F-A68D-0D888C5DC613}"/>
              </a:ext>
            </a:extLst>
          </p:cNvPr>
          <p:cNvSpPr>
            <a:spLocks noGrp="1" noChangeArrowheads="1"/>
          </p:cNvSpPr>
          <p:nvPr>
            <p:ph type="title"/>
          </p:nvPr>
        </p:nvSpPr>
        <p:spPr>
          <a:xfrm>
            <a:off x="1066800" y="685800"/>
            <a:ext cx="7010400" cy="530225"/>
          </a:xfrm>
        </p:spPr>
        <p:txBody>
          <a:bodyPr/>
          <a:lstStyle/>
          <a:p>
            <a:pPr algn="ctr"/>
            <a:r>
              <a:rPr lang="en-US" altLang="en-US">
                <a:solidFill>
                  <a:schemeClr val="tx1"/>
                </a:solidFill>
              </a:rPr>
              <a:t>Leviton Manufacturing Company</a:t>
            </a:r>
          </a:p>
        </p:txBody>
      </p:sp>
      <p:pic>
        <p:nvPicPr>
          <p:cNvPr id="6158" name="Picture 14">
            <a:extLst>
              <a:ext uri="{FF2B5EF4-FFF2-40B4-BE49-F238E27FC236}">
                <a16:creationId xmlns:a16="http://schemas.microsoft.com/office/drawing/2014/main" id="{DA0FC30D-202F-45AA-B623-ABBE5423F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03375"/>
            <a:ext cx="80010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Footer Placeholder 1">
            <a:extLst>
              <a:ext uri="{FF2B5EF4-FFF2-40B4-BE49-F238E27FC236}">
                <a16:creationId xmlns:a16="http://schemas.microsoft.com/office/drawing/2014/main" id="{60DFDF78-1FA9-4CAD-8E98-AEFF0C3B4E5B}"/>
              </a:ext>
            </a:extLst>
          </p:cNvPr>
          <p:cNvSpPr>
            <a:spLocks noGrp="1"/>
          </p:cNvSpPr>
          <p:nvPr>
            <p:ph type="ftr" sz="quarter" idx="11"/>
          </p:nvPr>
        </p:nvSpPr>
        <p:spPr>
          <a:xfrm>
            <a:off x="762000" y="6553200"/>
            <a:ext cx="5562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pic>
        <p:nvPicPr>
          <p:cNvPr id="37893" name="Picture 5">
            <a:extLst>
              <a:ext uri="{FF2B5EF4-FFF2-40B4-BE49-F238E27FC236}">
                <a16:creationId xmlns:a16="http://schemas.microsoft.com/office/drawing/2014/main" id="{1FD7123C-3D78-4631-837F-78110F358F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0" y="1638300"/>
            <a:ext cx="998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id="{9F28E3C7-880F-4DD8-B3E7-857DE4C4C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3138488"/>
            <a:ext cx="1047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5" name="Picture 7">
            <a:extLst>
              <a:ext uri="{FF2B5EF4-FFF2-40B4-BE49-F238E27FC236}">
                <a16:creationId xmlns:a16="http://schemas.microsoft.com/office/drawing/2014/main" id="{7742EF3B-A91F-4956-8C7B-609A53D9F1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4388" y="4572000"/>
            <a:ext cx="1130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1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58"/>
                                        </p:tgtEl>
                                        <p:attrNameLst>
                                          <p:attrName>style.visibility</p:attrName>
                                        </p:attrNameLst>
                                      </p:cBhvr>
                                      <p:to>
                                        <p:strVal val="visible"/>
                                      </p:to>
                                    </p:set>
                                  </p:childTnLst>
                                </p:cTn>
                              </p:par>
                              <p:par>
                                <p:cTn id="13" presetID="18" presetClass="entr" presetSubtype="6" fill="hold" nodeType="withEffect">
                                  <p:stCondLst>
                                    <p:cond delay="1000"/>
                                  </p:stCondLst>
                                  <p:childTnLst>
                                    <p:set>
                                      <p:cBhvr>
                                        <p:cTn id="14" dur="1" fill="hold">
                                          <p:stCondLst>
                                            <p:cond delay="0"/>
                                          </p:stCondLst>
                                        </p:cTn>
                                        <p:tgtEl>
                                          <p:spTgt spid="37893"/>
                                        </p:tgtEl>
                                        <p:attrNameLst>
                                          <p:attrName>style.visibility</p:attrName>
                                        </p:attrNameLst>
                                      </p:cBhvr>
                                      <p:to>
                                        <p:strVal val="visible"/>
                                      </p:to>
                                    </p:set>
                                    <p:animEffect transition="in" filter="strips(downRight)">
                                      <p:cBhvr>
                                        <p:cTn id="15" dur="500"/>
                                        <p:tgtEl>
                                          <p:spTgt spid="37893"/>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strips(downRight)">
                                      <p:cBhvr>
                                        <p:cTn id="19" dur="500"/>
                                        <p:tgtEl>
                                          <p:spTgt spid="37894"/>
                                        </p:tgtEl>
                                      </p:cBhvr>
                                    </p:animEffect>
                                  </p:childTnLst>
                                </p:cTn>
                              </p:par>
                            </p:childTnLst>
                          </p:cTn>
                        </p:par>
                        <p:par>
                          <p:cTn id="20" fill="hold" nodeType="afterGroup">
                            <p:stCondLst>
                              <p:cond delay="2000"/>
                            </p:stCondLst>
                            <p:childTnLst>
                              <p:par>
                                <p:cTn id="21" presetID="18" presetClass="entr" presetSubtype="6" fill="hold" nodeType="afterEffect">
                                  <p:stCondLst>
                                    <p:cond delay="500"/>
                                  </p:stCondLst>
                                  <p:childTnLst>
                                    <p:set>
                                      <p:cBhvr>
                                        <p:cTn id="22" dur="1" fill="hold">
                                          <p:stCondLst>
                                            <p:cond delay="0"/>
                                          </p:stCondLst>
                                        </p:cTn>
                                        <p:tgtEl>
                                          <p:spTgt spid="37895"/>
                                        </p:tgtEl>
                                        <p:attrNameLst>
                                          <p:attrName>style.visibility</p:attrName>
                                        </p:attrNameLst>
                                      </p:cBhvr>
                                      <p:to>
                                        <p:strVal val="visible"/>
                                      </p:to>
                                    </p:set>
                                    <p:animEffect transition="in" filter="strips(downRight)">
                                      <p:cBhvr>
                                        <p:cTn id="23"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Front 8-15-08 crop">
            <a:extLst>
              <a:ext uri="{FF2B5EF4-FFF2-40B4-BE49-F238E27FC236}">
                <a16:creationId xmlns:a16="http://schemas.microsoft.com/office/drawing/2014/main" id="{D3AF34D5-7A84-451E-8900-E2446AD68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083425"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a:extLst>
              <a:ext uri="{FF2B5EF4-FFF2-40B4-BE49-F238E27FC236}">
                <a16:creationId xmlns:a16="http://schemas.microsoft.com/office/drawing/2014/main" id="{CCE39DEE-AB1F-4400-B632-71F0DC3E42E1}"/>
              </a:ext>
            </a:extLst>
          </p:cNvPr>
          <p:cNvSpPr>
            <a:spLocks noChangeArrowheads="1"/>
          </p:cNvSpPr>
          <p:nvPr/>
        </p:nvSpPr>
        <p:spPr bwMode="auto">
          <a:xfrm>
            <a:off x="685800" y="3886200"/>
            <a:ext cx="72390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br>
              <a:rPr lang="en-US" altLang="en-US" sz="4000">
                <a:solidFill>
                  <a:schemeClr val="bg1"/>
                </a:solidFill>
                <a:latin typeface="Arial Black" panose="020B0A04020102020204" pitchFamily="34" charset="0"/>
              </a:rPr>
            </a:br>
            <a:r>
              <a:rPr lang="en-US" altLang="en-US" sz="3200">
                <a:solidFill>
                  <a:schemeClr val="bg1"/>
                </a:solidFill>
                <a:latin typeface="Arial Black" panose="020B0A04020102020204" pitchFamily="34" charset="0"/>
              </a:rPr>
              <a:t>SPANISH SPRINGS DISTRIBUTION CENTER</a:t>
            </a:r>
          </a:p>
        </p:txBody>
      </p:sp>
      <p:sp>
        <p:nvSpPr>
          <p:cNvPr id="117763" name="Rectangle 3">
            <a:extLst>
              <a:ext uri="{FF2B5EF4-FFF2-40B4-BE49-F238E27FC236}">
                <a16:creationId xmlns:a16="http://schemas.microsoft.com/office/drawing/2014/main" id="{B4F28B07-838C-446D-97B7-984F350F0931}"/>
              </a:ext>
            </a:extLst>
          </p:cNvPr>
          <p:cNvSpPr>
            <a:spLocks noChangeArrowheads="1"/>
          </p:cNvSpPr>
          <p:nvPr/>
        </p:nvSpPr>
        <p:spPr bwMode="auto">
          <a:xfrm>
            <a:off x="609600" y="5029200"/>
            <a:ext cx="7620000" cy="914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lgn="ctr">
              <a:buFontTx/>
              <a:buNone/>
            </a:pPr>
            <a:r>
              <a:rPr lang="en-US" altLang="en-US" sz="4400">
                <a:solidFill>
                  <a:schemeClr val="bg1"/>
                </a:solidFill>
              </a:rPr>
              <a:t>READY TO SERVE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2000" fill="hold"/>
                                        <p:tgtEl>
                                          <p:spTgt spid="117762"/>
                                        </p:tgtEl>
                                        <p:attrNameLst>
                                          <p:attrName>ppt_w</p:attrName>
                                        </p:attrNameLst>
                                      </p:cBhvr>
                                      <p:tavLst>
                                        <p:tav tm="0">
                                          <p:val>
                                            <p:strVal val="#ppt_w*0.70"/>
                                          </p:val>
                                        </p:tav>
                                        <p:tav tm="100000">
                                          <p:val>
                                            <p:strVal val="#ppt_w"/>
                                          </p:val>
                                        </p:tav>
                                      </p:tavLst>
                                    </p:anim>
                                    <p:anim calcmode="lin" valueType="num">
                                      <p:cBhvr>
                                        <p:cTn id="8" dur="2000" fill="hold"/>
                                        <p:tgtEl>
                                          <p:spTgt spid="117762"/>
                                        </p:tgtEl>
                                        <p:attrNameLst>
                                          <p:attrName>ppt_h</p:attrName>
                                        </p:attrNameLst>
                                      </p:cBhvr>
                                      <p:tavLst>
                                        <p:tav tm="0">
                                          <p:val>
                                            <p:strVal val="#ppt_h"/>
                                          </p:val>
                                        </p:tav>
                                        <p:tav tm="100000">
                                          <p:val>
                                            <p:strVal val="#ppt_h"/>
                                          </p:val>
                                        </p:tav>
                                      </p:tavLst>
                                    </p:anim>
                                    <p:animEffect transition="in" filter="fade">
                                      <p:cBhvr>
                                        <p:cTn id="9" dur="2000"/>
                                        <p:tgtEl>
                                          <p:spTgt spid="117762"/>
                                        </p:tgtEl>
                                      </p:cBhvr>
                                    </p:animEffect>
                                  </p:childTnLst>
                                </p:cTn>
                              </p:par>
                            </p:childTnLst>
                          </p:cTn>
                        </p:par>
                        <p:par>
                          <p:cTn id="10" fill="hold" nodeType="afterGroup">
                            <p:stCondLst>
                              <p:cond delay="2500"/>
                            </p:stCondLst>
                            <p:childTnLst>
                              <p:par>
                                <p:cTn id="11" presetID="9" presetClass="exit" presetSubtype="0" fill="hold" grpId="1" nodeType="afterEffect">
                                  <p:stCondLst>
                                    <p:cond delay="200"/>
                                  </p:stCondLst>
                                  <p:childTnLst>
                                    <p:animEffect transition="out" filter="dissolve">
                                      <p:cBhvr>
                                        <p:cTn id="12" dur="1000"/>
                                        <p:tgtEl>
                                          <p:spTgt spid="117762"/>
                                        </p:tgtEl>
                                      </p:cBhvr>
                                    </p:animEffect>
                                    <p:set>
                                      <p:cBhvr>
                                        <p:cTn id="13" dur="1" fill="hold">
                                          <p:stCondLst>
                                            <p:cond delay="999"/>
                                          </p:stCondLst>
                                        </p:cTn>
                                        <p:tgtEl>
                                          <p:spTgt spid="117762"/>
                                        </p:tgtEl>
                                        <p:attrNameLst>
                                          <p:attrName>style.visibility</p:attrName>
                                        </p:attrNameLst>
                                      </p:cBhvr>
                                      <p:to>
                                        <p:strVal val="hidden"/>
                                      </p:to>
                                    </p:set>
                                  </p:childTnLst>
                                </p:cTn>
                              </p:par>
                            </p:childTnLst>
                          </p:cTn>
                        </p:par>
                        <p:par>
                          <p:cTn id="14" fill="hold" nodeType="afterGroup">
                            <p:stCondLst>
                              <p:cond delay="3700"/>
                            </p:stCondLst>
                            <p:childTnLst>
                              <p:par>
                                <p:cTn id="15" presetID="2" presetClass="entr" presetSubtype="4" fill="hold" grpId="0" nodeType="afterEffect">
                                  <p:stCondLst>
                                    <p:cond delay="500"/>
                                  </p:stCondLst>
                                  <p:childTnLst>
                                    <p:set>
                                      <p:cBhvr>
                                        <p:cTn id="16" dur="1" fill="hold">
                                          <p:stCondLst>
                                            <p:cond delay="0"/>
                                          </p:stCondLst>
                                        </p:cTn>
                                        <p:tgtEl>
                                          <p:spTgt spid="117763">
                                            <p:txEl>
                                              <p:pRg st="0" end="0"/>
                                            </p:txEl>
                                          </p:spTgt>
                                        </p:tgtEl>
                                        <p:attrNameLst>
                                          <p:attrName>style.visibility</p:attrName>
                                        </p:attrNameLst>
                                      </p:cBhvr>
                                      <p:to>
                                        <p:strVal val="visible"/>
                                      </p:to>
                                    </p:set>
                                    <p:anim calcmode="lin" valueType="num">
                                      <p:cBhvr additive="base">
                                        <p:cTn id="17"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200"/>
                            </p:stCondLst>
                            <p:childTnLst>
                              <p:par>
                                <p:cTn id="20" presetID="6" presetClass="emph" presetSubtype="0" fill="hold" grpId="1" nodeType="afterEffect">
                                  <p:stCondLst>
                                    <p:cond delay="0"/>
                                  </p:stCondLst>
                                  <p:childTnLst>
                                    <p:animScale>
                                      <p:cBhvr>
                                        <p:cTn id="21" dur="2000" fill="hold"/>
                                        <p:tgtEl>
                                          <p:spTgt spid="11776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2" grpId="1"/>
      <p:bldP spid="117763" grpId="0" build="p" autoUpdateAnimBg="0"/>
      <p:bldP spid="117763"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ttp://ts2.mm.bing.net/th?id=H.4917399358867789&amp;pid=1.7&amp;w=448&amp;h=136&amp;c=7&amp;rs=1">
            <a:extLst>
              <a:ext uri="{FF2B5EF4-FFF2-40B4-BE49-F238E27FC236}">
                <a16:creationId xmlns:a16="http://schemas.microsoft.com/office/drawing/2014/main" id="{A1380EDF-F2AE-4AE3-B50F-4C5AB6CEB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95800"/>
            <a:ext cx="426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LC IMG BRAND WETGUARD 90 1">
            <a:extLst>
              <a:ext uri="{FF2B5EF4-FFF2-40B4-BE49-F238E27FC236}">
                <a16:creationId xmlns:a16="http://schemas.microsoft.com/office/drawing/2014/main" id="{F6EE5CE4-DF09-4311-8E8B-DBB6288F8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563" y="1554163"/>
            <a:ext cx="15700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a:extLst>
              <a:ext uri="{FF2B5EF4-FFF2-40B4-BE49-F238E27FC236}">
                <a16:creationId xmlns:a16="http://schemas.microsoft.com/office/drawing/2014/main" id="{45A9774A-B545-4FA6-BA4D-046CC7EE4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3" y="1554163"/>
            <a:ext cx="1508125"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Rectangle 2">
            <a:extLst>
              <a:ext uri="{FF2B5EF4-FFF2-40B4-BE49-F238E27FC236}">
                <a16:creationId xmlns:a16="http://schemas.microsoft.com/office/drawing/2014/main" id="{C6B30261-8558-499A-AA39-258486612379}"/>
              </a:ext>
            </a:extLst>
          </p:cNvPr>
          <p:cNvSpPr>
            <a:spLocks noGrp="1" noChangeArrowheads="1"/>
          </p:cNvSpPr>
          <p:nvPr>
            <p:ph type="title"/>
          </p:nvPr>
        </p:nvSpPr>
        <p:spPr>
          <a:xfrm>
            <a:off x="685800" y="685800"/>
            <a:ext cx="7772400" cy="530225"/>
          </a:xfrm>
        </p:spPr>
        <p:txBody>
          <a:bodyPr/>
          <a:lstStyle/>
          <a:p>
            <a:r>
              <a:rPr lang="en-US" altLang="en-US" sz="3600">
                <a:solidFill>
                  <a:schemeClr val="tx1"/>
                </a:solidFill>
              </a:rPr>
              <a:t>OVER 25,000 CATALOG ITEMS</a:t>
            </a:r>
          </a:p>
        </p:txBody>
      </p:sp>
      <p:pic>
        <p:nvPicPr>
          <p:cNvPr id="2" name="Picture 4">
            <a:extLst>
              <a:ext uri="{FF2B5EF4-FFF2-40B4-BE49-F238E27FC236}">
                <a16:creationId xmlns:a16="http://schemas.microsoft.com/office/drawing/2014/main" id="{9555D05C-E498-4E20-9BCD-D26EB2106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951288"/>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kmu\Desktop\HAI.jpg">
            <a:extLst>
              <a:ext uri="{FF2B5EF4-FFF2-40B4-BE49-F238E27FC236}">
                <a16:creationId xmlns:a16="http://schemas.microsoft.com/office/drawing/2014/main" id="{07F5FA2C-AEE1-434D-B689-36338043C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554163"/>
            <a:ext cx="26146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4BABAE58-ECA3-4A76-8C89-75A295543E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8900" y="4057650"/>
            <a:ext cx="21717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a:extLst>
              <a:ext uri="{FF2B5EF4-FFF2-40B4-BE49-F238E27FC236}">
                <a16:creationId xmlns:a16="http://schemas.microsoft.com/office/drawing/2014/main" id="{B40E940A-BA93-4FC8-8543-1B0DA1404A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9975" y="1393825"/>
            <a:ext cx="2374900" cy="23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Footer Placeholder 3">
            <a:extLst>
              <a:ext uri="{FF2B5EF4-FFF2-40B4-BE49-F238E27FC236}">
                <a16:creationId xmlns:a16="http://schemas.microsoft.com/office/drawing/2014/main" id="{4739ACCC-84A3-4692-A261-91A7133B5F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10"/>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10"/>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10"/>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10"/>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10"/>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10"/>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10"/>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10"/>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17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717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718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717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4C8540D-7805-4FB9-BAAF-1631BD01EBC5}"/>
              </a:ext>
            </a:extLst>
          </p:cNvPr>
          <p:cNvSpPr txBox="1">
            <a:spLocks noGrp="1"/>
          </p:cNvSpPr>
          <p:nvPr/>
        </p:nvSpPr>
        <p:spPr bwMode="auto">
          <a:xfrm>
            <a:off x="457200" y="65532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P</a:t>
            </a:r>
            <a:fld id="{935267B6-8E44-473F-B1E5-20CC16167C0C}" type="slidenum">
              <a:rPr lang="en-US" altLang="en-US" sz="1000" b="0">
                <a:solidFill>
                  <a:srgbClr val="707276"/>
                </a:solidFill>
              </a:rPr>
              <a:pPr>
                <a:spcBef>
                  <a:spcPct val="0"/>
                </a:spcBef>
                <a:buClrTx/>
                <a:buSzTx/>
                <a:buFontTx/>
                <a:buNone/>
              </a:pPr>
              <a:t>4</a:t>
            </a:fld>
            <a:endParaRPr lang="en-US" altLang="en-US" sz="1000" b="0">
              <a:solidFill>
                <a:srgbClr val="707276"/>
              </a:solidFill>
            </a:endParaRPr>
          </a:p>
        </p:txBody>
      </p:sp>
      <p:sp>
        <p:nvSpPr>
          <p:cNvPr id="49159" name="Rectangle 4">
            <a:extLst>
              <a:ext uri="{FF2B5EF4-FFF2-40B4-BE49-F238E27FC236}">
                <a16:creationId xmlns:a16="http://schemas.microsoft.com/office/drawing/2014/main" id="{373DCC18-BD36-429B-9CC4-D57D4C0D3E30}"/>
              </a:ext>
            </a:extLst>
          </p:cNvPr>
          <p:cNvSpPr>
            <a:spLocks noGrp="1" noChangeArrowheads="1"/>
          </p:cNvSpPr>
          <p:nvPr>
            <p:ph type="body" idx="4294967295"/>
          </p:nvPr>
        </p:nvSpPr>
        <p:spPr>
          <a:xfrm>
            <a:off x="1828800" y="1905000"/>
            <a:ext cx="5562600" cy="1219200"/>
          </a:xfrm>
        </p:spPr>
        <p:txBody>
          <a:bodyPr/>
          <a:lstStyle/>
          <a:p>
            <a:pPr algn="ctr" eaLnBrk="1" hangingPunct="1"/>
            <a:r>
              <a:rPr lang="en-US" altLang="en-US" sz="3200"/>
              <a:t>IN A DISTRIBUTION WAREHOUSE?</a:t>
            </a:r>
          </a:p>
          <a:p>
            <a:pPr lvl="3" eaLnBrk="1" hangingPunct="1">
              <a:buFont typeface="Arial" panose="020B0604020202020204" pitchFamily="34" charset="0"/>
              <a:buNone/>
            </a:pPr>
            <a:endParaRPr lang="en-US" altLang="en-US" sz="1800"/>
          </a:p>
        </p:txBody>
      </p:sp>
      <p:pic>
        <p:nvPicPr>
          <p:cNvPr id="7172" name="Picture 5" descr="LC3">
            <a:extLst>
              <a:ext uri="{FF2B5EF4-FFF2-40B4-BE49-F238E27FC236}">
                <a16:creationId xmlns:a16="http://schemas.microsoft.com/office/drawing/2014/main" id="{57E494F3-C725-4EC1-A63E-64272730ECA9}"/>
              </a:ext>
            </a:extLst>
          </p:cNvPr>
          <p:cNvPicPr>
            <a:picLocks noChangeArrowheads="1"/>
          </p:cNvPicPr>
          <p:nvPr/>
        </p:nvPicPr>
        <p:blipFill>
          <a:blip r:embed="rId4">
            <a:extLst>
              <a:ext uri="{28A0092B-C50C-407E-A947-70E740481C1C}">
                <a14:useLocalDpi xmlns:a14="http://schemas.microsoft.com/office/drawing/2010/main" val="0"/>
              </a:ext>
            </a:extLst>
          </a:blip>
          <a:srcRect b="2161"/>
          <a:stretch>
            <a:fillRect/>
          </a:stretch>
        </p:blipFill>
        <p:spPr bwMode="auto">
          <a:xfrm>
            <a:off x="1371600" y="3810000"/>
            <a:ext cx="640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3" name="Rectangle 3">
            <a:extLst>
              <a:ext uri="{FF2B5EF4-FFF2-40B4-BE49-F238E27FC236}">
                <a16:creationId xmlns:a16="http://schemas.microsoft.com/office/drawing/2014/main" id="{30CB6864-BC4A-464A-AE96-6BC3BEF9C193}"/>
              </a:ext>
            </a:extLst>
          </p:cNvPr>
          <p:cNvSpPr>
            <a:spLocks noGrp="1" noChangeArrowheads="1"/>
          </p:cNvSpPr>
          <p:nvPr>
            <p:ph type="title" idx="4294967295"/>
          </p:nvPr>
        </p:nvSpPr>
        <p:spPr>
          <a:xfrm>
            <a:off x="1066800" y="685800"/>
            <a:ext cx="7010400" cy="530225"/>
          </a:xfrm>
        </p:spPr>
        <p:txBody>
          <a:bodyPr/>
          <a:lstStyle/>
          <a:p>
            <a:pPr eaLnBrk="1" hangingPunct="1"/>
            <a:r>
              <a:rPr lang="en-US" altLang="en-US" sz="3600">
                <a:solidFill>
                  <a:schemeClr val="tx1"/>
                </a:solidFill>
              </a:rPr>
              <a:t>100 % ACCURACY</a:t>
            </a:r>
          </a:p>
        </p:txBody>
      </p:sp>
      <p:sp>
        <p:nvSpPr>
          <p:cNvPr id="7174" name="Footer Placeholder 1">
            <a:extLst>
              <a:ext uri="{FF2B5EF4-FFF2-40B4-BE49-F238E27FC236}">
                <a16:creationId xmlns:a16="http://schemas.microsoft.com/office/drawing/2014/main" id="{E100CA2F-6BB8-48F6-AC64-93FB5E2B8C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159">
                                            <p:txEl>
                                              <p:pRg st="0" end="0"/>
                                            </p:txEl>
                                          </p:spTgt>
                                        </p:tgtEl>
                                        <p:attrNameLst>
                                          <p:attrName>style.visibility</p:attrName>
                                        </p:attrNameLst>
                                      </p:cBhvr>
                                      <p:to>
                                        <p:strVal val="visible"/>
                                      </p:to>
                                    </p:set>
                                    <p:animEffect transition="in" filter="wipe(left)">
                                      <p:cBhvr>
                                        <p:cTn id="7" dur="1000"/>
                                        <p:tgtEl>
                                          <p:spTgt spid="49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45">
            <a:extLst>
              <a:ext uri="{FF2B5EF4-FFF2-40B4-BE49-F238E27FC236}">
                <a16:creationId xmlns:a16="http://schemas.microsoft.com/office/drawing/2014/main" id="{4E2FEF17-8561-48BE-87B1-585F3D53B3EB}"/>
              </a:ext>
            </a:extLst>
          </p:cNvPr>
          <p:cNvGrpSpPr>
            <a:grpSpLocks/>
          </p:cNvGrpSpPr>
          <p:nvPr/>
        </p:nvGrpSpPr>
        <p:grpSpPr bwMode="auto">
          <a:xfrm>
            <a:off x="-152400" y="533400"/>
            <a:ext cx="8839200" cy="5867400"/>
            <a:chOff x="-1188" y="1512"/>
            <a:chExt cx="16452" cy="10980"/>
          </a:xfrm>
        </p:grpSpPr>
        <p:grpSp>
          <p:nvGrpSpPr>
            <p:cNvPr id="9221" name="Group 346">
              <a:extLst>
                <a:ext uri="{FF2B5EF4-FFF2-40B4-BE49-F238E27FC236}">
                  <a16:creationId xmlns:a16="http://schemas.microsoft.com/office/drawing/2014/main" id="{B96D3A15-908D-49B8-9BA9-C215CE6432BC}"/>
                </a:ext>
              </a:extLst>
            </p:cNvPr>
            <p:cNvGrpSpPr>
              <a:grpSpLocks/>
            </p:cNvGrpSpPr>
            <p:nvPr/>
          </p:nvGrpSpPr>
          <p:grpSpPr bwMode="auto">
            <a:xfrm>
              <a:off x="-1188" y="1512"/>
              <a:ext cx="16452" cy="10980"/>
              <a:chOff x="-1188" y="1512"/>
              <a:chExt cx="16452" cy="10980"/>
            </a:xfrm>
          </p:grpSpPr>
          <p:sp>
            <p:nvSpPr>
              <p:cNvPr id="9254" name="Text Box 347">
                <a:extLst>
                  <a:ext uri="{FF2B5EF4-FFF2-40B4-BE49-F238E27FC236}">
                    <a16:creationId xmlns:a16="http://schemas.microsoft.com/office/drawing/2014/main" id="{E10A1C4B-D4A1-488F-BEB9-1B318C926EEC}"/>
                  </a:ext>
                </a:extLst>
              </p:cNvPr>
              <p:cNvSpPr txBox="1">
                <a:spLocks noChangeArrowheads="1"/>
              </p:cNvSpPr>
              <p:nvPr/>
            </p:nvSpPr>
            <p:spPr bwMode="auto">
              <a:xfrm>
                <a:off x="2772" y="1512"/>
                <a:ext cx="102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b="0">
                  <a:solidFill>
                    <a:schemeClr val="tx1"/>
                  </a:solidFill>
                </a:endParaRPr>
              </a:p>
            </p:txBody>
          </p:sp>
          <p:grpSp>
            <p:nvGrpSpPr>
              <p:cNvPr id="9255" name="Group 348">
                <a:extLst>
                  <a:ext uri="{FF2B5EF4-FFF2-40B4-BE49-F238E27FC236}">
                    <a16:creationId xmlns:a16="http://schemas.microsoft.com/office/drawing/2014/main" id="{C687562D-20CC-4521-A2B6-5C2B08A1027E}"/>
                  </a:ext>
                </a:extLst>
              </p:cNvPr>
              <p:cNvGrpSpPr>
                <a:grpSpLocks/>
              </p:cNvGrpSpPr>
              <p:nvPr/>
            </p:nvGrpSpPr>
            <p:grpSpPr bwMode="auto">
              <a:xfrm>
                <a:off x="-1188" y="2232"/>
                <a:ext cx="16452" cy="10260"/>
                <a:chOff x="-1188" y="2232"/>
                <a:chExt cx="16452" cy="10260"/>
              </a:xfrm>
            </p:grpSpPr>
            <p:grpSp>
              <p:nvGrpSpPr>
                <p:cNvPr id="9256" name="Group 349">
                  <a:extLst>
                    <a:ext uri="{FF2B5EF4-FFF2-40B4-BE49-F238E27FC236}">
                      <a16:creationId xmlns:a16="http://schemas.microsoft.com/office/drawing/2014/main" id="{BABA7A71-B7B7-434E-ADAC-B653F617AF2F}"/>
                    </a:ext>
                  </a:extLst>
                </p:cNvPr>
                <p:cNvGrpSpPr>
                  <a:grpSpLocks/>
                </p:cNvGrpSpPr>
                <p:nvPr/>
              </p:nvGrpSpPr>
              <p:grpSpPr bwMode="auto">
                <a:xfrm>
                  <a:off x="6170" y="3319"/>
                  <a:ext cx="8947" cy="7132"/>
                  <a:chOff x="6170" y="3319"/>
                  <a:chExt cx="8947" cy="7132"/>
                </a:xfrm>
              </p:grpSpPr>
              <p:sp>
                <p:nvSpPr>
                  <p:cNvPr id="9335" name="Freeform 350">
                    <a:extLst>
                      <a:ext uri="{FF2B5EF4-FFF2-40B4-BE49-F238E27FC236}">
                        <a16:creationId xmlns:a16="http://schemas.microsoft.com/office/drawing/2014/main" id="{3B929A33-B6FC-4309-93CD-4972D212A76C}"/>
                      </a:ext>
                    </a:extLst>
                  </p:cNvPr>
                  <p:cNvSpPr>
                    <a:spLocks/>
                  </p:cNvSpPr>
                  <p:nvPr/>
                </p:nvSpPr>
                <p:spPr bwMode="auto">
                  <a:xfrm>
                    <a:off x="6170" y="7266"/>
                    <a:ext cx="3379" cy="3185"/>
                  </a:xfrm>
                  <a:custGeom>
                    <a:avLst/>
                    <a:gdLst>
                      <a:gd name="T0" fmla="*/ 0 w 3379"/>
                      <a:gd name="T1" fmla="*/ 1245 h 3185"/>
                      <a:gd name="T2" fmla="*/ 918 w 3379"/>
                      <a:gd name="T3" fmla="*/ 1329 h 3185"/>
                      <a:gd name="T4" fmla="*/ 1044 w 3379"/>
                      <a:gd name="T5" fmla="*/ 0 h 3185"/>
                      <a:gd name="T6" fmla="*/ 1776 w 3379"/>
                      <a:gd name="T7" fmla="*/ 42 h 3185"/>
                      <a:gd name="T8" fmla="*/ 1751 w 3379"/>
                      <a:gd name="T9" fmla="*/ 614 h 3185"/>
                      <a:gd name="T10" fmla="*/ 1822 w 3379"/>
                      <a:gd name="T11" fmla="*/ 673 h 3185"/>
                      <a:gd name="T12" fmla="*/ 1890 w 3379"/>
                      <a:gd name="T13" fmla="*/ 673 h 3185"/>
                      <a:gd name="T14" fmla="*/ 1944 w 3379"/>
                      <a:gd name="T15" fmla="*/ 728 h 3185"/>
                      <a:gd name="T16" fmla="*/ 2054 w 3379"/>
                      <a:gd name="T17" fmla="*/ 753 h 3185"/>
                      <a:gd name="T18" fmla="*/ 2277 w 3379"/>
                      <a:gd name="T19" fmla="*/ 850 h 3185"/>
                      <a:gd name="T20" fmla="*/ 2315 w 3379"/>
                      <a:gd name="T21" fmla="*/ 808 h 3185"/>
                      <a:gd name="T22" fmla="*/ 2458 w 3379"/>
                      <a:gd name="T23" fmla="*/ 892 h 3185"/>
                      <a:gd name="T24" fmla="*/ 2647 w 3379"/>
                      <a:gd name="T25" fmla="*/ 888 h 3185"/>
                      <a:gd name="T26" fmla="*/ 2778 w 3379"/>
                      <a:gd name="T27" fmla="*/ 850 h 3185"/>
                      <a:gd name="T28" fmla="*/ 2959 w 3379"/>
                      <a:gd name="T29" fmla="*/ 816 h 3185"/>
                      <a:gd name="T30" fmla="*/ 3123 w 3379"/>
                      <a:gd name="T31" fmla="*/ 904 h 3185"/>
                      <a:gd name="T32" fmla="*/ 3148 w 3379"/>
                      <a:gd name="T33" fmla="*/ 934 h 3185"/>
                      <a:gd name="T34" fmla="*/ 3236 w 3379"/>
                      <a:gd name="T35" fmla="*/ 934 h 3185"/>
                      <a:gd name="T36" fmla="*/ 3253 w 3379"/>
                      <a:gd name="T37" fmla="*/ 1405 h 3185"/>
                      <a:gd name="T38" fmla="*/ 3379 w 3379"/>
                      <a:gd name="T39" fmla="*/ 1636 h 3185"/>
                      <a:gd name="T40" fmla="*/ 3333 w 3379"/>
                      <a:gd name="T41" fmla="*/ 1817 h 3185"/>
                      <a:gd name="T42" fmla="*/ 3342 w 3379"/>
                      <a:gd name="T43" fmla="*/ 1969 h 3185"/>
                      <a:gd name="T44" fmla="*/ 3287 w 3379"/>
                      <a:gd name="T45" fmla="*/ 2045 h 3185"/>
                      <a:gd name="T46" fmla="*/ 3308 w 3379"/>
                      <a:gd name="T47" fmla="*/ 2070 h 3185"/>
                      <a:gd name="T48" fmla="*/ 3169 w 3379"/>
                      <a:gd name="T49" fmla="*/ 2112 h 3185"/>
                      <a:gd name="T50" fmla="*/ 3060 w 3379"/>
                      <a:gd name="T51" fmla="*/ 2125 h 3185"/>
                      <a:gd name="T52" fmla="*/ 3081 w 3379"/>
                      <a:gd name="T53" fmla="*/ 2045 h 3185"/>
                      <a:gd name="T54" fmla="*/ 3022 w 3379"/>
                      <a:gd name="T55" fmla="*/ 2091 h 3185"/>
                      <a:gd name="T56" fmla="*/ 3026 w 3379"/>
                      <a:gd name="T57" fmla="*/ 2183 h 3185"/>
                      <a:gd name="T58" fmla="*/ 2950 w 3379"/>
                      <a:gd name="T59" fmla="*/ 2280 h 3185"/>
                      <a:gd name="T60" fmla="*/ 2550 w 3379"/>
                      <a:gd name="T61" fmla="*/ 2482 h 3185"/>
                      <a:gd name="T62" fmla="*/ 2424 w 3379"/>
                      <a:gd name="T63" fmla="*/ 2613 h 3185"/>
                      <a:gd name="T64" fmla="*/ 2306 w 3379"/>
                      <a:gd name="T65" fmla="*/ 2895 h 3185"/>
                      <a:gd name="T66" fmla="*/ 2403 w 3379"/>
                      <a:gd name="T67" fmla="*/ 3185 h 3185"/>
                      <a:gd name="T68" fmla="*/ 2311 w 3379"/>
                      <a:gd name="T69" fmla="*/ 3185 h 3185"/>
                      <a:gd name="T70" fmla="*/ 1877 w 3379"/>
                      <a:gd name="T71" fmla="*/ 3033 h 3185"/>
                      <a:gd name="T72" fmla="*/ 1831 w 3379"/>
                      <a:gd name="T73" fmla="*/ 2907 h 3185"/>
                      <a:gd name="T74" fmla="*/ 1785 w 3379"/>
                      <a:gd name="T75" fmla="*/ 2852 h 3185"/>
                      <a:gd name="T76" fmla="*/ 1772 w 3379"/>
                      <a:gd name="T77" fmla="*/ 2684 h 3185"/>
                      <a:gd name="T78" fmla="*/ 1688 w 3379"/>
                      <a:gd name="T79" fmla="*/ 2625 h 3185"/>
                      <a:gd name="T80" fmla="*/ 1456 w 3379"/>
                      <a:gd name="T81" fmla="*/ 2179 h 3185"/>
                      <a:gd name="T82" fmla="*/ 1343 w 3379"/>
                      <a:gd name="T83" fmla="*/ 2095 h 3185"/>
                      <a:gd name="T84" fmla="*/ 1309 w 3379"/>
                      <a:gd name="T85" fmla="*/ 2024 h 3185"/>
                      <a:gd name="T86" fmla="*/ 968 w 3379"/>
                      <a:gd name="T87" fmla="*/ 2007 h 3185"/>
                      <a:gd name="T88" fmla="*/ 787 w 3379"/>
                      <a:gd name="T89" fmla="*/ 2217 h 3185"/>
                      <a:gd name="T90" fmla="*/ 480 w 3379"/>
                      <a:gd name="T91" fmla="*/ 1998 h 3185"/>
                      <a:gd name="T92" fmla="*/ 387 w 3379"/>
                      <a:gd name="T93" fmla="*/ 1695 h 3185"/>
                      <a:gd name="T94" fmla="*/ 93 w 3379"/>
                      <a:gd name="T95" fmla="*/ 1413 h 3185"/>
                      <a:gd name="T96" fmla="*/ 59 w 3379"/>
                      <a:gd name="T97" fmla="*/ 1321 h 3185"/>
                      <a:gd name="T98" fmla="*/ 17 w 3379"/>
                      <a:gd name="T99" fmla="*/ 1308 h 3185"/>
                      <a:gd name="T100" fmla="*/ 0 w 3379"/>
                      <a:gd name="T101" fmla="*/ 1245 h 3185"/>
                      <a:gd name="T102" fmla="*/ 0 w 3379"/>
                      <a:gd name="T103" fmla="*/ 1245 h 31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9"/>
                      <a:gd name="T157" fmla="*/ 0 h 3185"/>
                      <a:gd name="T158" fmla="*/ 3379 w 3379"/>
                      <a:gd name="T159" fmla="*/ 3185 h 31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9" h="3185">
                        <a:moveTo>
                          <a:pt x="0" y="1245"/>
                        </a:moveTo>
                        <a:lnTo>
                          <a:pt x="918" y="1329"/>
                        </a:lnTo>
                        <a:lnTo>
                          <a:pt x="1044" y="0"/>
                        </a:lnTo>
                        <a:lnTo>
                          <a:pt x="1776" y="42"/>
                        </a:lnTo>
                        <a:lnTo>
                          <a:pt x="1751" y="614"/>
                        </a:lnTo>
                        <a:lnTo>
                          <a:pt x="1822" y="673"/>
                        </a:lnTo>
                        <a:lnTo>
                          <a:pt x="1890" y="673"/>
                        </a:lnTo>
                        <a:lnTo>
                          <a:pt x="1944" y="728"/>
                        </a:lnTo>
                        <a:lnTo>
                          <a:pt x="2054" y="753"/>
                        </a:lnTo>
                        <a:lnTo>
                          <a:pt x="2277" y="850"/>
                        </a:lnTo>
                        <a:lnTo>
                          <a:pt x="2315" y="808"/>
                        </a:lnTo>
                        <a:lnTo>
                          <a:pt x="2458" y="892"/>
                        </a:lnTo>
                        <a:lnTo>
                          <a:pt x="2647" y="888"/>
                        </a:lnTo>
                        <a:lnTo>
                          <a:pt x="2778" y="850"/>
                        </a:lnTo>
                        <a:lnTo>
                          <a:pt x="2959" y="816"/>
                        </a:lnTo>
                        <a:lnTo>
                          <a:pt x="3123" y="904"/>
                        </a:lnTo>
                        <a:lnTo>
                          <a:pt x="3148" y="934"/>
                        </a:lnTo>
                        <a:lnTo>
                          <a:pt x="3236" y="934"/>
                        </a:lnTo>
                        <a:lnTo>
                          <a:pt x="3253" y="1405"/>
                        </a:lnTo>
                        <a:lnTo>
                          <a:pt x="3379" y="1636"/>
                        </a:lnTo>
                        <a:lnTo>
                          <a:pt x="3333" y="1817"/>
                        </a:lnTo>
                        <a:lnTo>
                          <a:pt x="3342" y="1969"/>
                        </a:lnTo>
                        <a:lnTo>
                          <a:pt x="3287" y="2045"/>
                        </a:lnTo>
                        <a:lnTo>
                          <a:pt x="3308" y="2070"/>
                        </a:lnTo>
                        <a:lnTo>
                          <a:pt x="3169" y="2112"/>
                        </a:lnTo>
                        <a:lnTo>
                          <a:pt x="3060" y="2125"/>
                        </a:lnTo>
                        <a:lnTo>
                          <a:pt x="3081" y="2045"/>
                        </a:lnTo>
                        <a:lnTo>
                          <a:pt x="3022" y="2091"/>
                        </a:lnTo>
                        <a:lnTo>
                          <a:pt x="3026" y="2183"/>
                        </a:lnTo>
                        <a:lnTo>
                          <a:pt x="2950" y="2280"/>
                        </a:lnTo>
                        <a:lnTo>
                          <a:pt x="2550" y="2482"/>
                        </a:lnTo>
                        <a:lnTo>
                          <a:pt x="2424" y="2613"/>
                        </a:lnTo>
                        <a:lnTo>
                          <a:pt x="2306" y="2895"/>
                        </a:lnTo>
                        <a:lnTo>
                          <a:pt x="2403" y="3185"/>
                        </a:lnTo>
                        <a:lnTo>
                          <a:pt x="2311" y="3185"/>
                        </a:lnTo>
                        <a:lnTo>
                          <a:pt x="1877" y="3033"/>
                        </a:lnTo>
                        <a:lnTo>
                          <a:pt x="1831" y="2907"/>
                        </a:lnTo>
                        <a:lnTo>
                          <a:pt x="1785" y="2852"/>
                        </a:lnTo>
                        <a:lnTo>
                          <a:pt x="1772" y="2684"/>
                        </a:lnTo>
                        <a:lnTo>
                          <a:pt x="1688" y="2625"/>
                        </a:lnTo>
                        <a:lnTo>
                          <a:pt x="1456" y="2179"/>
                        </a:lnTo>
                        <a:lnTo>
                          <a:pt x="1343" y="2095"/>
                        </a:lnTo>
                        <a:lnTo>
                          <a:pt x="1309" y="2024"/>
                        </a:lnTo>
                        <a:lnTo>
                          <a:pt x="968" y="2007"/>
                        </a:lnTo>
                        <a:lnTo>
                          <a:pt x="787" y="2217"/>
                        </a:lnTo>
                        <a:lnTo>
                          <a:pt x="480" y="1998"/>
                        </a:lnTo>
                        <a:lnTo>
                          <a:pt x="387" y="1695"/>
                        </a:lnTo>
                        <a:lnTo>
                          <a:pt x="93" y="1413"/>
                        </a:lnTo>
                        <a:lnTo>
                          <a:pt x="59" y="1321"/>
                        </a:lnTo>
                        <a:lnTo>
                          <a:pt x="17" y="1308"/>
                        </a:lnTo>
                        <a:lnTo>
                          <a:pt x="0" y="1245"/>
                        </a:lnTo>
                        <a:close/>
                      </a:path>
                    </a:pathLst>
                  </a:custGeom>
                  <a:gradFill rotWithShape="1">
                    <a:gsLst>
                      <a:gs pos="0">
                        <a:srgbClr val="339966"/>
                      </a:gs>
                      <a:gs pos="100000">
                        <a:srgbClr val="FFFF9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6" name="Freeform 351">
                    <a:extLst>
                      <a:ext uri="{FF2B5EF4-FFF2-40B4-BE49-F238E27FC236}">
                        <a16:creationId xmlns:a16="http://schemas.microsoft.com/office/drawing/2014/main" id="{78A31D53-22EC-441F-810C-314649820293}"/>
                      </a:ext>
                    </a:extLst>
                  </p:cNvPr>
                  <p:cNvSpPr>
                    <a:spLocks/>
                  </p:cNvSpPr>
                  <p:nvPr/>
                </p:nvSpPr>
                <p:spPr bwMode="auto">
                  <a:xfrm>
                    <a:off x="7214" y="7110"/>
                    <a:ext cx="2087" cy="1060"/>
                  </a:xfrm>
                  <a:custGeom>
                    <a:avLst/>
                    <a:gdLst>
                      <a:gd name="T0" fmla="*/ 13 w 2087"/>
                      <a:gd name="T1" fmla="*/ 0 h 1060"/>
                      <a:gd name="T2" fmla="*/ 244 w 2087"/>
                      <a:gd name="T3" fmla="*/ 17 h 1060"/>
                      <a:gd name="T4" fmla="*/ 1271 w 2087"/>
                      <a:gd name="T5" fmla="*/ 63 h 1060"/>
                      <a:gd name="T6" fmla="*/ 2032 w 2087"/>
                      <a:gd name="T7" fmla="*/ 59 h 1060"/>
                      <a:gd name="T8" fmla="*/ 2041 w 2087"/>
                      <a:gd name="T9" fmla="*/ 215 h 1060"/>
                      <a:gd name="T10" fmla="*/ 2087 w 2087"/>
                      <a:gd name="T11" fmla="*/ 547 h 1060"/>
                      <a:gd name="T12" fmla="*/ 2079 w 2087"/>
                      <a:gd name="T13" fmla="*/ 1060 h 1060"/>
                      <a:gd name="T14" fmla="*/ 1915 w 2087"/>
                      <a:gd name="T15" fmla="*/ 972 h 1060"/>
                      <a:gd name="T16" fmla="*/ 1734 w 2087"/>
                      <a:gd name="T17" fmla="*/ 1006 h 1060"/>
                      <a:gd name="T18" fmla="*/ 1603 w 2087"/>
                      <a:gd name="T19" fmla="*/ 1044 h 1060"/>
                      <a:gd name="T20" fmla="*/ 1414 w 2087"/>
                      <a:gd name="T21" fmla="*/ 1048 h 1060"/>
                      <a:gd name="T22" fmla="*/ 1271 w 2087"/>
                      <a:gd name="T23" fmla="*/ 964 h 1060"/>
                      <a:gd name="T24" fmla="*/ 1233 w 2087"/>
                      <a:gd name="T25" fmla="*/ 1006 h 1060"/>
                      <a:gd name="T26" fmla="*/ 1010 w 2087"/>
                      <a:gd name="T27" fmla="*/ 909 h 1060"/>
                      <a:gd name="T28" fmla="*/ 900 w 2087"/>
                      <a:gd name="T29" fmla="*/ 884 h 1060"/>
                      <a:gd name="T30" fmla="*/ 846 w 2087"/>
                      <a:gd name="T31" fmla="*/ 833 h 1060"/>
                      <a:gd name="T32" fmla="*/ 778 w 2087"/>
                      <a:gd name="T33" fmla="*/ 829 h 1060"/>
                      <a:gd name="T34" fmla="*/ 707 w 2087"/>
                      <a:gd name="T35" fmla="*/ 770 h 1060"/>
                      <a:gd name="T36" fmla="*/ 732 w 2087"/>
                      <a:gd name="T37" fmla="*/ 198 h 1060"/>
                      <a:gd name="T38" fmla="*/ 0 w 2087"/>
                      <a:gd name="T39" fmla="*/ 156 h 1060"/>
                      <a:gd name="T40" fmla="*/ 13 w 2087"/>
                      <a:gd name="T41" fmla="*/ 0 h 1060"/>
                      <a:gd name="T42" fmla="*/ 13 w 2087"/>
                      <a:gd name="T43" fmla="*/ 0 h 10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87"/>
                      <a:gd name="T67" fmla="*/ 0 h 1060"/>
                      <a:gd name="T68" fmla="*/ 2087 w 2087"/>
                      <a:gd name="T69" fmla="*/ 1060 h 10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87" h="1060">
                        <a:moveTo>
                          <a:pt x="13" y="0"/>
                        </a:moveTo>
                        <a:lnTo>
                          <a:pt x="244" y="17"/>
                        </a:lnTo>
                        <a:lnTo>
                          <a:pt x="1271" y="63"/>
                        </a:lnTo>
                        <a:lnTo>
                          <a:pt x="2032" y="59"/>
                        </a:lnTo>
                        <a:lnTo>
                          <a:pt x="2041" y="215"/>
                        </a:lnTo>
                        <a:lnTo>
                          <a:pt x="2087" y="547"/>
                        </a:lnTo>
                        <a:lnTo>
                          <a:pt x="2079" y="1060"/>
                        </a:lnTo>
                        <a:lnTo>
                          <a:pt x="1915" y="972"/>
                        </a:lnTo>
                        <a:lnTo>
                          <a:pt x="1734" y="1006"/>
                        </a:lnTo>
                        <a:lnTo>
                          <a:pt x="1603" y="1044"/>
                        </a:lnTo>
                        <a:lnTo>
                          <a:pt x="1414" y="1048"/>
                        </a:lnTo>
                        <a:lnTo>
                          <a:pt x="1271" y="964"/>
                        </a:lnTo>
                        <a:lnTo>
                          <a:pt x="1233" y="1006"/>
                        </a:lnTo>
                        <a:lnTo>
                          <a:pt x="1010" y="909"/>
                        </a:lnTo>
                        <a:lnTo>
                          <a:pt x="900" y="884"/>
                        </a:lnTo>
                        <a:lnTo>
                          <a:pt x="846" y="833"/>
                        </a:lnTo>
                        <a:lnTo>
                          <a:pt x="778" y="829"/>
                        </a:lnTo>
                        <a:lnTo>
                          <a:pt x="707" y="770"/>
                        </a:lnTo>
                        <a:lnTo>
                          <a:pt x="732" y="198"/>
                        </a:lnTo>
                        <a:lnTo>
                          <a:pt x="0" y="156"/>
                        </a:lnTo>
                        <a:lnTo>
                          <a:pt x="13" y="0"/>
                        </a:lnTo>
                        <a:close/>
                      </a:path>
                    </a:pathLst>
                  </a:custGeom>
                  <a:gradFill rotWithShape="1">
                    <a:gsLst>
                      <a:gs pos="0">
                        <a:srgbClr val="339966">
                          <a:alpha val="95000"/>
                        </a:srgbClr>
                      </a:gs>
                      <a:gs pos="100000">
                        <a:srgbClr val="FFFF99"/>
                      </a:gs>
                    </a:gsLst>
                    <a:lin ang="0" scaled="1"/>
                  </a:gradFill>
                  <a:ln w="6350">
                    <a:solidFill>
                      <a:srgbClr val="000000"/>
                    </a:solidFill>
                    <a:round/>
                    <a:headEnd/>
                    <a:tailEnd/>
                  </a:ln>
                </p:spPr>
                <p:txBody>
                  <a:bodyPr/>
                  <a:lstStyle/>
                  <a:p>
                    <a:endParaRPr lang="en-US"/>
                  </a:p>
                </p:txBody>
              </p:sp>
              <p:sp>
                <p:nvSpPr>
                  <p:cNvPr id="9337" name="Freeform 352">
                    <a:extLst>
                      <a:ext uri="{FF2B5EF4-FFF2-40B4-BE49-F238E27FC236}">
                        <a16:creationId xmlns:a16="http://schemas.microsoft.com/office/drawing/2014/main" id="{FB41982B-B45F-45DD-8B75-53CF1420B954}"/>
                      </a:ext>
                    </a:extLst>
                  </p:cNvPr>
                  <p:cNvSpPr>
                    <a:spLocks/>
                  </p:cNvSpPr>
                  <p:nvPr/>
                </p:nvSpPr>
                <p:spPr bwMode="auto">
                  <a:xfrm>
                    <a:off x="8691" y="3529"/>
                    <a:ext cx="1574" cy="1713"/>
                  </a:xfrm>
                  <a:custGeom>
                    <a:avLst/>
                    <a:gdLst>
                      <a:gd name="T0" fmla="*/ 8 w 1574"/>
                      <a:gd name="T1" fmla="*/ 324 h 1713"/>
                      <a:gd name="T2" fmla="*/ 71 w 1574"/>
                      <a:gd name="T3" fmla="*/ 526 h 1713"/>
                      <a:gd name="T4" fmla="*/ 80 w 1574"/>
                      <a:gd name="T5" fmla="*/ 779 h 1713"/>
                      <a:gd name="T6" fmla="*/ 122 w 1574"/>
                      <a:gd name="T7" fmla="*/ 985 h 1713"/>
                      <a:gd name="T8" fmla="*/ 67 w 1574"/>
                      <a:gd name="T9" fmla="*/ 1090 h 1713"/>
                      <a:gd name="T10" fmla="*/ 147 w 1574"/>
                      <a:gd name="T11" fmla="*/ 1166 h 1713"/>
                      <a:gd name="T12" fmla="*/ 143 w 1574"/>
                      <a:gd name="T13" fmla="*/ 1713 h 1713"/>
                      <a:gd name="T14" fmla="*/ 1292 w 1574"/>
                      <a:gd name="T15" fmla="*/ 1692 h 1713"/>
                      <a:gd name="T16" fmla="*/ 1275 w 1574"/>
                      <a:gd name="T17" fmla="*/ 1582 h 1713"/>
                      <a:gd name="T18" fmla="*/ 1149 w 1574"/>
                      <a:gd name="T19" fmla="*/ 1490 h 1713"/>
                      <a:gd name="T20" fmla="*/ 1090 w 1574"/>
                      <a:gd name="T21" fmla="*/ 1423 h 1713"/>
                      <a:gd name="T22" fmla="*/ 934 w 1574"/>
                      <a:gd name="T23" fmla="*/ 1326 h 1713"/>
                      <a:gd name="T24" fmla="*/ 938 w 1574"/>
                      <a:gd name="T25" fmla="*/ 1170 h 1713"/>
                      <a:gd name="T26" fmla="*/ 905 w 1574"/>
                      <a:gd name="T27" fmla="*/ 1065 h 1713"/>
                      <a:gd name="T28" fmla="*/ 1031 w 1574"/>
                      <a:gd name="T29" fmla="*/ 913 h 1713"/>
                      <a:gd name="T30" fmla="*/ 1023 w 1574"/>
                      <a:gd name="T31" fmla="*/ 762 h 1713"/>
                      <a:gd name="T32" fmla="*/ 1233 w 1574"/>
                      <a:gd name="T33" fmla="*/ 606 h 1713"/>
                      <a:gd name="T34" fmla="*/ 1283 w 1574"/>
                      <a:gd name="T35" fmla="*/ 518 h 1713"/>
                      <a:gd name="T36" fmla="*/ 1574 w 1574"/>
                      <a:gd name="T37" fmla="*/ 366 h 1713"/>
                      <a:gd name="T38" fmla="*/ 1443 w 1574"/>
                      <a:gd name="T39" fmla="*/ 312 h 1713"/>
                      <a:gd name="T40" fmla="*/ 1330 w 1574"/>
                      <a:gd name="T41" fmla="*/ 324 h 1713"/>
                      <a:gd name="T42" fmla="*/ 1304 w 1574"/>
                      <a:gd name="T43" fmla="*/ 282 h 1713"/>
                      <a:gd name="T44" fmla="*/ 1094 w 1574"/>
                      <a:gd name="T45" fmla="*/ 278 h 1713"/>
                      <a:gd name="T46" fmla="*/ 955 w 1574"/>
                      <a:gd name="T47" fmla="*/ 236 h 1713"/>
                      <a:gd name="T48" fmla="*/ 665 w 1574"/>
                      <a:gd name="T49" fmla="*/ 207 h 1713"/>
                      <a:gd name="T50" fmla="*/ 623 w 1574"/>
                      <a:gd name="T51" fmla="*/ 156 h 1713"/>
                      <a:gd name="T52" fmla="*/ 505 w 1574"/>
                      <a:gd name="T53" fmla="*/ 110 h 1713"/>
                      <a:gd name="T54" fmla="*/ 484 w 1574"/>
                      <a:gd name="T55" fmla="*/ 0 h 1713"/>
                      <a:gd name="T56" fmla="*/ 412 w 1574"/>
                      <a:gd name="T57" fmla="*/ 0 h 1713"/>
                      <a:gd name="T58" fmla="*/ 412 w 1574"/>
                      <a:gd name="T59" fmla="*/ 80 h 1713"/>
                      <a:gd name="T60" fmla="*/ 0 w 1574"/>
                      <a:gd name="T61" fmla="*/ 80 h 1713"/>
                      <a:gd name="T62" fmla="*/ 8 w 1574"/>
                      <a:gd name="T63" fmla="*/ 324 h 1713"/>
                      <a:gd name="T64" fmla="*/ 8 w 1574"/>
                      <a:gd name="T65" fmla="*/ 324 h 1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4"/>
                      <a:gd name="T100" fmla="*/ 0 h 1713"/>
                      <a:gd name="T101" fmla="*/ 1574 w 1574"/>
                      <a:gd name="T102" fmla="*/ 1713 h 1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4" h="1713">
                        <a:moveTo>
                          <a:pt x="8" y="324"/>
                        </a:moveTo>
                        <a:lnTo>
                          <a:pt x="71" y="526"/>
                        </a:lnTo>
                        <a:lnTo>
                          <a:pt x="80" y="779"/>
                        </a:lnTo>
                        <a:lnTo>
                          <a:pt x="122" y="985"/>
                        </a:lnTo>
                        <a:lnTo>
                          <a:pt x="67" y="1090"/>
                        </a:lnTo>
                        <a:lnTo>
                          <a:pt x="147" y="1166"/>
                        </a:lnTo>
                        <a:lnTo>
                          <a:pt x="143" y="1713"/>
                        </a:lnTo>
                        <a:lnTo>
                          <a:pt x="1292" y="1692"/>
                        </a:lnTo>
                        <a:lnTo>
                          <a:pt x="1275" y="1582"/>
                        </a:lnTo>
                        <a:lnTo>
                          <a:pt x="1149" y="1490"/>
                        </a:lnTo>
                        <a:lnTo>
                          <a:pt x="1090" y="1423"/>
                        </a:lnTo>
                        <a:lnTo>
                          <a:pt x="934" y="1326"/>
                        </a:lnTo>
                        <a:lnTo>
                          <a:pt x="938" y="1170"/>
                        </a:lnTo>
                        <a:lnTo>
                          <a:pt x="905" y="1065"/>
                        </a:lnTo>
                        <a:lnTo>
                          <a:pt x="1031" y="913"/>
                        </a:lnTo>
                        <a:lnTo>
                          <a:pt x="1023" y="762"/>
                        </a:lnTo>
                        <a:lnTo>
                          <a:pt x="1233" y="606"/>
                        </a:lnTo>
                        <a:lnTo>
                          <a:pt x="1283" y="518"/>
                        </a:lnTo>
                        <a:lnTo>
                          <a:pt x="1574" y="366"/>
                        </a:lnTo>
                        <a:lnTo>
                          <a:pt x="1443" y="312"/>
                        </a:lnTo>
                        <a:lnTo>
                          <a:pt x="1330" y="324"/>
                        </a:lnTo>
                        <a:lnTo>
                          <a:pt x="1304" y="282"/>
                        </a:lnTo>
                        <a:lnTo>
                          <a:pt x="1094" y="278"/>
                        </a:lnTo>
                        <a:lnTo>
                          <a:pt x="955" y="236"/>
                        </a:lnTo>
                        <a:lnTo>
                          <a:pt x="665" y="207"/>
                        </a:lnTo>
                        <a:lnTo>
                          <a:pt x="623" y="156"/>
                        </a:lnTo>
                        <a:lnTo>
                          <a:pt x="505" y="110"/>
                        </a:lnTo>
                        <a:lnTo>
                          <a:pt x="484" y="0"/>
                        </a:lnTo>
                        <a:lnTo>
                          <a:pt x="412" y="0"/>
                        </a:lnTo>
                        <a:lnTo>
                          <a:pt x="412" y="80"/>
                        </a:lnTo>
                        <a:lnTo>
                          <a:pt x="0" y="80"/>
                        </a:lnTo>
                        <a:lnTo>
                          <a:pt x="8" y="324"/>
                        </a:lnTo>
                        <a:close/>
                      </a:path>
                    </a:pathLst>
                  </a:custGeom>
                  <a:solidFill>
                    <a:srgbClr val="FFFF99"/>
                  </a:solidFill>
                  <a:ln w="6350">
                    <a:solidFill>
                      <a:srgbClr val="000000"/>
                    </a:solidFill>
                    <a:round/>
                    <a:headEnd/>
                    <a:tailEnd/>
                  </a:ln>
                </p:spPr>
                <p:txBody>
                  <a:bodyPr/>
                  <a:lstStyle/>
                  <a:p>
                    <a:endParaRPr lang="en-US"/>
                  </a:p>
                </p:txBody>
              </p:sp>
              <p:sp>
                <p:nvSpPr>
                  <p:cNvPr id="9338" name="Freeform 353">
                    <a:extLst>
                      <a:ext uri="{FF2B5EF4-FFF2-40B4-BE49-F238E27FC236}">
                        <a16:creationId xmlns:a16="http://schemas.microsoft.com/office/drawing/2014/main" id="{2B9D3D16-8A4E-43F1-B14C-3F5DCC43AD96}"/>
                      </a:ext>
                    </a:extLst>
                  </p:cNvPr>
                  <p:cNvSpPr>
                    <a:spLocks/>
                  </p:cNvSpPr>
                  <p:nvPr/>
                </p:nvSpPr>
                <p:spPr bwMode="auto">
                  <a:xfrm>
                    <a:off x="8800" y="5221"/>
                    <a:ext cx="1444" cy="930"/>
                  </a:xfrm>
                  <a:custGeom>
                    <a:avLst/>
                    <a:gdLst>
                      <a:gd name="T0" fmla="*/ 5 w 1444"/>
                      <a:gd name="T1" fmla="*/ 88 h 930"/>
                      <a:gd name="T2" fmla="*/ 30 w 1444"/>
                      <a:gd name="T3" fmla="*/ 143 h 930"/>
                      <a:gd name="T4" fmla="*/ 13 w 1444"/>
                      <a:gd name="T5" fmla="*/ 193 h 930"/>
                      <a:gd name="T6" fmla="*/ 30 w 1444"/>
                      <a:gd name="T7" fmla="*/ 324 h 930"/>
                      <a:gd name="T8" fmla="*/ 97 w 1444"/>
                      <a:gd name="T9" fmla="*/ 509 h 930"/>
                      <a:gd name="T10" fmla="*/ 97 w 1444"/>
                      <a:gd name="T11" fmla="*/ 564 h 930"/>
                      <a:gd name="T12" fmla="*/ 143 w 1444"/>
                      <a:gd name="T13" fmla="*/ 652 h 930"/>
                      <a:gd name="T14" fmla="*/ 164 w 1444"/>
                      <a:gd name="T15" fmla="*/ 791 h 930"/>
                      <a:gd name="T16" fmla="*/ 152 w 1444"/>
                      <a:gd name="T17" fmla="*/ 833 h 930"/>
                      <a:gd name="T18" fmla="*/ 181 w 1444"/>
                      <a:gd name="T19" fmla="*/ 879 h 930"/>
                      <a:gd name="T20" fmla="*/ 1116 w 1444"/>
                      <a:gd name="T21" fmla="*/ 858 h 930"/>
                      <a:gd name="T22" fmla="*/ 1183 w 1444"/>
                      <a:gd name="T23" fmla="*/ 930 h 930"/>
                      <a:gd name="T24" fmla="*/ 1280 w 1444"/>
                      <a:gd name="T25" fmla="*/ 719 h 930"/>
                      <a:gd name="T26" fmla="*/ 1250 w 1444"/>
                      <a:gd name="T27" fmla="*/ 639 h 930"/>
                      <a:gd name="T28" fmla="*/ 1414 w 1444"/>
                      <a:gd name="T29" fmla="*/ 513 h 930"/>
                      <a:gd name="T30" fmla="*/ 1444 w 1444"/>
                      <a:gd name="T31" fmla="*/ 421 h 930"/>
                      <a:gd name="T32" fmla="*/ 1326 w 1444"/>
                      <a:gd name="T33" fmla="*/ 286 h 930"/>
                      <a:gd name="T34" fmla="*/ 1208 w 1444"/>
                      <a:gd name="T35" fmla="*/ 147 h 930"/>
                      <a:gd name="T36" fmla="*/ 1183 w 1444"/>
                      <a:gd name="T37" fmla="*/ 0 h 930"/>
                      <a:gd name="T38" fmla="*/ 34 w 1444"/>
                      <a:gd name="T39" fmla="*/ 21 h 930"/>
                      <a:gd name="T40" fmla="*/ 0 w 1444"/>
                      <a:gd name="T41" fmla="*/ 17 h 930"/>
                      <a:gd name="T42" fmla="*/ 5 w 1444"/>
                      <a:gd name="T43" fmla="*/ 88 h 930"/>
                      <a:gd name="T44" fmla="*/ 5 w 1444"/>
                      <a:gd name="T45" fmla="*/ 88 h 9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4"/>
                      <a:gd name="T70" fmla="*/ 0 h 930"/>
                      <a:gd name="T71" fmla="*/ 1444 w 1444"/>
                      <a:gd name="T72" fmla="*/ 930 h 9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4" h="930">
                        <a:moveTo>
                          <a:pt x="5" y="88"/>
                        </a:moveTo>
                        <a:lnTo>
                          <a:pt x="30" y="143"/>
                        </a:lnTo>
                        <a:lnTo>
                          <a:pt x="13" y="193"/>
                        </a:lnTo>
                        <a:lnTo>
                          <a:pt x="30" y="324"/>
                        </a:lnTo>
                        <a:lnTo>
                          <a:pt x="97" y="509"/>
                        </a:lnTo>
                        <a:lnTo>
                          <a:pt x="97" y="564"/>
                        </a:lnTo>
                        <a:lnTo>
                          <a:pt x="143" y="652"/>
                        </a:lnTo>
                        <a:lnTo>
                          <a:pt x="164" y="791"/>
                        </a:lnTo>
                        <a:lnTo>
                          <a:pt x="152" y="833"/>
                        </a:lnTo>
                        <a:lnTo>
                          <a:pt x="181" y="879"/>
                        </a:lnTo>
                        <a:lnTo>
                          <a:pt x="1116" y="858"/>
                        </a:lnTo>
                        <a:lnTo>
                          <a:pt x="1183" y="930"/>
                        </a:lnTo>
                        <a:lnTo>
                          <a:pt x="1280" y="719"/>
                        </a:lnTo>
                        <a:lnTo>
                          <a:pt x="1250" y="639"/>
                        </a:lnTo>
                        <a:lnTo>
                          <a:pt x="1414" y="513"/>
                        </a:lnTo>
                        <a:lnTo>
                          <a:pt x="1444" y="421"/>
                        </a:lnTo>
                        <a:lnTo>
                          <a:pt x="1326" y="286"/>
                        </a:lnTo>
                        <a:lnTo>
                          <a:pt x="1208" y="147"/>
                        </a:lnTo>
                        <a:lnTo>
                          <a:pt x="1183" y="0"/>
                        </a:lnTo>
                        <a:lnTo>
                          <a:pt x="34" y="21"/>
                        </a:lnTo>
                        <a:lnTo>
                          <a:pt x="0" y="17"/>
                        </a:lnTo>
                        <a:lnTo>
                          <a:pt x="5" y="88"/>
                        </a:lnTo>
                        <a:close/>
                      </a:path>
                    </a:pathLst>
                  </a:custGeom>
                  <a:solidFill>
                    <a:srgbClr val="FFFF99"/>
                  </a:solidFill>
                  <a:ln w="6350">
                    <a:solidFill>
                      <a:srgbClr val="000000"/>
                    </a:solidFill>
                    <a:round/>
                    <a:headEnd/>
                    <a:tailEnd/>
                  </a:ln>
                </p:spPr>
                <p:txBody>
                  <a:bodyPr/>
                  <a:lstStyle/>
                  <a:p>
                    <a:endParaRPr lang="en-US"/>
                  </a:p>
                </p:txBody>
              </p:sp>
              <p:sp>
                <p:nvSpPr>
                  <p:cNvPr id="9339" name="Freeform 354">
                    <a:extLst>
                      <a:ext uri="{FF2B5EF4-FFF2-40B4-BE49-F238E27FC236}">
                        <a16:creationId xmlns:a16="http://schemas.microsoft.com/office/drawing/2014/main" id="{96AD4054-59CB-4CC2-885A-5DDD64B226B4}"/>
                      </a:ext>
                    </a:extLst>
                  </p:cNvPr>
                  <p:cNvSpPr>
                    <a:spLocks/>
                  </p:cNvSpPr>
                  <p:nvPr/>
                </p:nvSpPr>
                <p:spPr bwMode="auto">
                  <a:xfrm>
                    <a:off x="8981" y="6079"/>
                    <a:ext cx="1608" cy="1363"/>
                  </a:xfrm>
                  <a:custGeom>
                    <a:avLst/>
                    <a:gdLst>
                      <a:gd name="T0" fmla="*/ 97 w 1608"/>
                      <a:gd name="T1" fmla="*/ 198 h 1363"/>
                      <a:gd name="T2" fmla="*/ 148 w 1608"/>
                      <a:gd name="T3" fmla="*/ 240 h 1363"/>
                      <a:gd name="T4" fmla="*/ 173 w 1608"/>
                      <a:gd name="T5" fmla="*/ 232 h 1363"/>
                      <a:gd name="T6" fmla="*/ 207 w 1608"/>
                      <a:gd name="T7" fmla="*/ 278 h 1363"/>
                      <a:gd name="T8" fmla="*/ 177 w 1608"/>
                      <a:gd name="T9" fmla="*/ 278 h 1363"/>
                      <a:gd name="T10" fmla="*/ 148 w 1608"/>
                      <a:gd name="T11" fmla="*/ 341 h 1363"/>
                      <a:gd name="T12" fmla="*/ 219 w 1608"/>
                      <a:gd name="T13" fmla="*/ 442 h 1363"/>
                      <a:gd name="T14" fmla="*/ 274 w 1608"/>
                      <a:gd name="T15" fmla="*/ 455 h 1363"/>
                      <a:gd name="T16" fmla="*/ 265 w 1608"/>
                      <a:gd name="T17" fmla="*/ 1090 h 1363"/>
                      <a:gd name="T18" fmla="*/ 274 w 1608"/>
                      <a:gd name="T19" fmla="*/ 1246 h 1363"/>
                      <a:gd name="T20" fmla="*/ 1343 w 1608"/>
                      <a:gd name="T21" fmla="*/ 1212 h 1363"/>
                      <a:gd name="T22" fmla="*/ 1355 w 1608"/>
                      <a:gd name="T23" fmla="*/ 1305 h 1363"/>
                      <a:gd name="T24" fmla="*/ 1309 w 1608"/>
                      <a:gd name="T25" fmla="*/ 1363 h 1363"/>
                      <a:gd name="T26" fmla="*/ 1473 w 1608"/>
                      <a:gd name="T27" fmla="*/ 1355 h 1363"/>
                      <a:gd name="T28" fmla="*/ 1503 w 1608"/>
                      <a:gd name="T29" fmla="*/ 1305 h 1363"/>
                      <a:gd name="T30" fmla="*/ 1503 w 1608"/>
                      <a:gd name="T31" fmla="*/ 1246 h 1363"/>
                      <a:gd name="T32" fmla="*/ 1545 w 1608"/>
                      <a:gd name="T33" fmla="*/ 1204 h 1363"/>
                      <a:gd name="T34" fmla="*/ 1553 w 1608"/>
                      <a:gd name="T35" fmla="*/ 1157 h 1363"/>
                      <a:gd name="T36" fmla="*/ 1595 w 1608"/>
                      <a:gd name="T37" fmla="*/ 1153 h 1363"/>
                      <a:gd name="T38" fmla="*/ 1608 w 1608"/>
                      <a:gd name="T39" fmla="*/ 1060 h 1363"/>
                      <a:gd name="T40" fmla="*/ 1549 w 1608"/>
                      <a:gd name="T41" fmla="*/ 1048 h 1363"/>
                      <a:gd name="T42" fmla="*/ 1511 w 1608"/>
                      <a:gd name="T43" fmla="*/ 981 h 1363"/>
                      <a:gd name="T44" fmla="*/ 1452 w 1608"/>
                      <a:gd name="T45" fmla="*/ 816 h 1363"/>
                      <a:gd name="T46" fmla="*/ 1385 w 1608"/>
                      <a:gd name="T47" fmla="*/ 795 h 1363"/>
                      <a:gd name="T48" fmla="*/ 1309 w 1608"/>
                      <a:gd name="T49" fmla="*/ 732 h 1363"/>
                      <a:gd name="T50" fmla="*/ 1280 w 1608"/>
                      <a:gd name="T51" fmla="*/ 648 h 1363"/>
                      <a:gd name="T52" fmla="*/ 1326 w 1608"/>
                      <a:gd name="T53" fmla="*/ 518 h 1363"/>
                      <a:gd name="T54" fmla="*/ 1288 w 1608"/>
                      <a:gd name="T55" fmla="*/ 492 h 1363"/>
                      <a:gd name="T56" fmla="*/ 1195 w 1608"/>
                      <a:gd name="T57" fmla="*/ 492 h 1363"/>
                      <a:gd name="T58" fmla="*/ 1174 w 1608"/>
                      <a:gd name="T59" fmla="*/ 413 h 1363"/>
                      <a:gd name="T60" fmla="*/ 1023 w 1608"/>
                      <a:gd name="T61" fmla="*/ 253 h 1363"/>
                      <a:gd name="T62" fmla="*/ 985 w 1608"/>
                      <a:gd name="T63" fmla="*/ 122 h 1363"/>
                      <a:gd name="T64" fmla="*/ 1002 w 1608"/>
                      <a:gd name="T65" fmla="*/ 72 h 1363"/>
                      <a:gd name="T66" fmla="*/ 935 w 1608"/>
                      <a:gd name="T67" fmla="*/ 0 h 1363"/>
                      <a:gd name="T68" fmla="*/ 0 w 1608"/>
                      <a:gd name="T69" fmla="*/ 21 h 1363"/>
                      <a:gd name="T70" fmla="*/ 97 w 1608"/>
                      <a:gd name="T71" fmla="*/ 198 h 1363"/>
                      <a:gd name="T72" fmla="*/ 97 w 1608"/>
                      <a:gd name="T73" fmla="*/ 198 h 13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8"/>
                      <a:gd name="T112" fmla="*/ 0 h 1363"/>
                      <a:gd name="T113" fmla="*/ 1608 w 1608"/>
                      <a:gd name="T114" fmla="*/ 1363 h 13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8" h="1363">
                        <a:moveTo>
                          <a:pt x="97" y="198"/>
                        </a:moveTo>
                        <a:lnTo>
                          <a:pt x="148" y="240"/>
                        </a:lnTo>
                        <a:lnTo>
                          <a:pt x="173" y="232"/>
                        </a:lnTo>
                        <a:lnTo>
                          <a:pt x="207" y="278"/>
                        </a:lnTo>
                        <a:lnTo>
                          <a:pt x="177" y="278"/>
                        </a:lnTo>
                        <a:lnTo>
                          <a:pt x="148" y="341"/>
                        </a:lnTo>
                        <a:lnTo>
                          <a:pt x="219" y="442"/>
                        </a:lnTo>
                        <a:lnTo>
                          <a:pt x="274" y="455"/>
                        </a:lnTo>
                        <a:lnTo>
                          <a:pt x="265" y="1090"/>
                        </a:lnTo>
                        <a:lnTo>
                          <a:pt x="274" y="1246"/>
                        </a:lnTo>
                        <a:lnTo>
                          <a:pt x="1343" y="1212"/>
                        </a:lnTo>
                        <a:lnTo>
                          <a:pt x="1355" y="1305"/>
                        </a:lnTo>
                        <a:lnTo>
                          <a:pt x="1309" y="1363"/>
                        </a:lnTo>
                        <a:lnTo>
                          <a:pt x="1473" y="1355"/>
                        </a:lnTo>
                        <a:lnTo>
                          <a:pt x="1503" y="1305"/>
                        </a:lnTo>
                        <a:lnTo>
                          <a:pt x="1503" y="1246"/>
                        </a:lnTo>
                        <a:lnTo>
                          <a:pt x="1545" y="1204"/>
                        </a:lnTo>
                        <a:lnTo>
                          <a:pt x="1553" y="1157"/>
                        </a:lnTo>
                        <a:lnTo>
                          <a:pt x="1595" y="1153"/>
                        </a:lnTo>
                        <a:lnTo>
                          <a:pt x="1608" y="1060"/>
                        </a:lnTo>
                        <a:lnTo>
                          <a:pt x="1549" y="1048"/>
                        </a:lnTo>
                        <a:lnTo>
                          <a:pt x="1511" y="981"/>
                        </a:lnTo>
                        <a:lnTo>
                          <a:pt x="1452" y="816"/>
                        </a:lnTo>
                        <a:lnTo>
                          <a:pt x="1385" y="795"/>
                        </a:lnTo>
                        <a:lnTo>
                          <a:pt x="1309" y="732"/>
                        </a:lnTo>
                        <a:lnTo>
                          <a:pt x="1280" y="648"/>
                        </a:lnTo>
                        <a:lnTo>
                          <a:pt x="1326" y="518"/>
                        </a:lnTo>
                        <a:lnTo>
                          <a:pt x="1288" y="492"/>
                        </a:lnTo>
                        <a:lnTo>
                          <a:pt x="1195" y="492"/>
                        </a:lnTo>
                        <a:lnTo>
                          <a:pt x="1174" y="413"/>
                        </a:lnTo>
                        <a:lnTo>
                          <a:pt x="1023" y="253"/>
                        </a:lnTo>
                        <a:lnTo>
                          <a:pt x="985" y="122"/>
                        </a:lnTo>
                        <a:lnTo>
                          <a:pt x="1002" y="72"/>
                        </a:lnTo>
                        <a:lnTo>
                          <a:pt x="935" y="0"/>
                        </a:lnTo>
                        <a:lnTo>
                          <a:pt x="0" y="21"/>
                        </a:lnTo>
                        <a:lnTo>
                          <a:pt x="97" y="198"/>
                        </a:lnTo>
                        <a:close/>
                      </a:path>
                    </a:pathLst>
                  </a:custGeom>
                  <a:solidFill>
                    <a:srgbClr val="FFFF99"/>
                  </a:solidFill>
                  <a:ln w="6350">
                    <a:solidFill>
                      <a:srgbClr val="000000"/>
                    </a:solidFill>
                    <a:round/>
                    <a:headEnd/>
                    <a:tailEnd/>
                  </a:ln>
                </p:spPr>
                <p:txBody>
                  <a:bodyPr/>
                  <a:lstStyle/>
                  <a:p>
                    <a:endParaRPr lang="en-US"/>
                  </a:p>
                </p:txBody>
              </p:sp>
              <p:sp>
                <p:nvSpPr>
                  <p:cNvPr id="9340" name="Freeform 355">
                    <a:extLst>
                      <a:ext uri="{FF2B5EF4-FFF2-40B4-BE49-F238E27FC236}">
                        <a16:creationId xmlns:a16="http://schemas.microsoft.com/office/drawing/2014/main" id="{589DD48D-B58F-4BEE-9317-32B2BD10B5B2}"/>
                      </a:ext>
                    </a:extLst>
                  </p:cNvPr>
                  <p:cNvSpPr>
                    <a:spLocks/>
                  </p:cNvSpPr>
                  <p:nvPr/>
                </p:nvSpPr>
                <p:spPr bwMode="auto">
                  <a:xfrm>
                    <a:off x="9255" y="7291"/>
                    <a:ext cx="1220" cy="1064"/>
                  </a:xfrm>
                  <a:custGeom>
                    <a:avLst/>
                    <a:gdLst>
                      <a:gd name="T0" fmla="*/ 46 w 1220"/>
                      <a:gd name="T1" fmla="*/ 366 h 1064"/>
                      <a:gd name="T2" fmla="*/ 38 w 1220"/>
                      <a:gd name="T3" fmla="*/ 879 h 1064"/>
                      <a:gd name="T4" fmla="*/ 63 w 1220"/>
                      <a:gd name="T5" fmla="*/ 909 h 1064"/>
                      <a:gd name="T6" fmla="*/ 151 w 1220"/>
                      <a:gd name="T7" fmla="*/ 909 h 1064"/>
                      <a:gd name="T8" fmla="*/ 156 w 1220"/>
                      <a:gd name="T9" fmla="*/ 1064 h 1064"/>
                      <a:gd name="T10" fmla="*/ 879 w 1220"/>
                      <a:gd name="T11" fmla="*/ 1056 h 1064"/>
                      <a:gd name="T12" fmla="*/ 867 w 1220"/>
                      <a:gd name="T13" fmla="*/ 896 h 1064"/>
                      <a:gd name="T14" fmla="*/ 926 w 1220"/>
                      <a:gd name="T15" fmla="*/ 719 h 1064"/>
                      <a:gd name="T16" fmla="*/ 1018 w 1220"/>
                      <a:gd name="T17" fmla="*/ 597 h 1064"/>
                      <a:gd name="T18" fmla="*/ 1010 w 1220"/>
                      <a:gd name="T19" fmla="*/ 564 h 1064"/>
                      <a:gd name="T20" fmla="*/ 1077 w 1220"/>
                      <a:gd name="T21" fmla="*/ 450 h 1064"/>
                      <a:gd name="T22" fmla="*/ 1115 w 1220"/>
                      <a:gd name="T23" fmla="*/ 328 h 1064"/>
                      <a:gd name="T24" fmla="*/ 1102 w 1220"/>
                      <a:gd name="T25" fmla="*/ 320 h 1064"/>
                      <a:gd name="T26" fmla="*/ 1161 w 1220"/>
                      <a:gd name="T27" fmla="*/ 273 h 1064"/>
                      <a:gd name="T28" fmla="*/ 1220 w 1220"/>
                      <a:gd name="T29" fmla="*/ 168 h 1064"/>
                      <a:gd name="T30" fmla="*/ 1199 w 1220"/>
                      <a:gd name="T31" fmla="*/ 143 h 1064"/>
                      <a:gd name="T32" fmla="*/ 1035 w 1220"/>
                      <a:gd name="T33" fmla="*/ 151 h 1064"/>
                      <a:gd name="T34" fmla="*/ 1081 w 1220"/>
                      <a:gd name="T35" fmla="*/ 93 h 1064"/>
                      <a:gd name="T36" fmla="*/ 1069 w 1220"/>
                      <a:gd name="T37" fmla="*/ 0 h 1064"/>
                      <a:gd name="T38" fmla="*/ 0 w 1220"/>
                      <a:gd name="T39" fmla="*/ 34 h 1064"/>
                      <a:gd name="T40" fmla="*/ 46 w 1220"/>
                      <a:gd name="T41" fmla="*/ 366 h 1064"/>
                      <a:gd name="T42" fmla="*/ 46 w 1220"/>
                      <a:gd name="T43" fmla="*/ 366 h 10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0"/>
                      <a:gd name="T67" fmla="*/ 0 h 1064"/>
                      <a:gd name="T68" fmla="*/ 1220 w 1220"/>
                      <a:gd name="T69" fmla="*/ 1064 h 10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0" h="1064">
                        <a:moveTo>
                          <a:pt x="46" y="366"/>
                        </a:moveTo>
                        <a:lnTo>
                          <a:pt x="38" y="879"/>
                        </a:lnTo>
                        <a:lnTo>
                          <a:pt x="63" y="909"/>
                        </a:lnTo>
                        <a:lnTo>
                          <a:pt x="151" y="909"/>
                        </a:lnTo>
                        <a:lnTo>
                          <a:pt x="156" y="1064"/>
                        </a:lnTo>
                        <a:lnTo>
                          <a:pt x="879" y="1056"/>
                        </a:lnTo>
                        <a:lnTo>
                          <a:pt x="867" y="896"/>
                        </a:lnTo>
                        <a:lnTo>
                          <a:pt x="926" y="719"/>
                        </a:lnTo>
                        <a:lnTo>
                          <a:pt x="1018" y="597"/>
                        </a:lnTo>
                        <a:lnTo>
                          <a:pt x="1010" y="564"/>
                        </a:lnTo>
                        <a:lnTo>
                          <a:pt x="1077" y="450"/>
                        </a:lnTo>
                        <a:lnTo>
                          <a:pt x="1115" y="328"/>
                        </a:lnTo>
                        <a:lnTo>
                          <a:pt x="1102" y="320"/>
                        </a:lnTo>
                        <a:lnTo>
                          <a:pt x="1161" y="273"/>
                        </a:lnTo>
                        <a:lnTo>
                          <a:pt x="1220" y="168"/>
                        </a:lnTo>
                        <a:lnTo>
                          <a:pt x="1199" y="143"/>
                        </a:lnTo>
                        <a:lnTo>
                          <a:pt x="1035" y="151"/>
                        </a:lnTo>
                        <a:lnTo>
                          <a:pt x="1081" y="93"/>
                        </a:lnTo>
                        <a:lnTo>
                          <a:pt x="1069" y="0"/>
                        </a:lnTo>
                        <a:lnTo>
                          <a:pt x="0" y="34"/>
                        </a:lnTo>
                        <a:lnTo>
                          <a:pt x="46" y="366"/>
                        </a:lnTo>
                        <a:close/>
                      </a:path>
                    </a:pathLst>
                  </a:custGeom>
                  <a:solidFill>
                    <a:srgbClr val="FFFF99"/>
                  </a:solidFill>
                  <a:ln w="6350">
                    <a:solidFill>
                      <a:srgbClr val="000000"/>
                    </a:solidFill>
                    <a:round/>
                    <a:headEnd/>
                    <a:tailEnd/>
                  </a:ln>
                </p:spPr>
                <p:txBody>
                  <a:bodyPr/>
                  <a:lstStyle/>
                  <a:p>
                    <a:endParaRPr lang="en-US"/>
                  </a:p>
                </p:txBody>
              </p:sp>
              <p:sp>
                <p:nvSpPr>
                  <p:cNvPr id="9341" name="Freeform 356">
                    <a:extLst>
                      <a:ext uri="{FF2B5EF4-FFF2-40B4-BE49-F238E27FC236}">
                        <a16:creationId xmlns:a16="http://schemas.microsoft.com/office/drawing/2014/main" id="{BEC61C8B-65E4-4601-BB31-AAEB855C4B67}"/>
                      </a:ext>
                    </a:extLst>
                  </p:cNvPr>
                  <p:cNvSpPr>
                    <a:spLocks/>
                  </p:cNvSpPr>
                  <p:nvPr/>
                </p:nvSpPr>
                <p:spPr bwMode="auto">
                  <a:xfrm>
                    <a:off x="9411" y="8347"/>
                    <a:ext cx="1380" cy="1170"/>
                  </a:xfrm>
                  <a:custGeom>
                    <a:avLst/>
                    <a:gdLst>
                      <a:gd name="T0" fmla="*/ 0 w 1380"/>
                      <a:gd name="T1" fmla="*/ 8 h 1170"/>
                      <a:gd name="T2" fmla="*/ 12 w 1380"/>
                      <a:gd name="T3" fmla="*/ 324 h 1170"/>
                      <a:gd name="T4" fmla="*/ 138 w 1380"/>
                      <a:gd name="T5" fmla="*/ 555 h 1170"/>
                      <a:gd name="T6" fmla="*/ 92 w 1380"/>
                      <a:gd name="T7" fmla="*/ 736 h 1170"/>
                      <a:gd name="T8" fmla="*/ 101 w 1380"/>
                      <a:gd name="T9" fmla="*/ 888 h 1170"/>
                      <a:gd name="T10" fmla="*/ 46 w 1380"/>
                      <a:gd name="T11" fmla="*/ 964 h 1170"/>
                      <a:gd name="T12" fmla="*/ 67 w 1380"/>
                      <a:gd name="T13" fmla="*/ 989 h 1170"/>
                      <a:gd name="T14" fmla="*/ 252 w 1380"/>
                      <a:gd name="T15" fmla="*/ 968 h 1170"/>
                      <a:gd name="T16" fmla="*/ 479 w 1380"/>
                      <a:gd name="T17" fmla="*/ 1027 h 1170"/>
                      <a:gd name="T18" fmla="*/ 555 w 1380"/>
                      <a:gd name="T19" fmla="*/ 968 h 1170"/>
                      <a:gd name="T20" fmla="*/ 778 w 1380"/>
                      <a:gd name="T21" fmla="*/ 1060 h 1170"/>
                      <a:gd name="T22" fmla="*/ 795 w 1380"/>
                      <a:gd name="T23" fmla="*/ 1111 h 1170"/>
                      <a:gd name="T24" fmla="*/ 879 w 1380"/>
                      <a:gd name="T25" fmla="*/ 1149 h 1170"/>
                      <a:gd name="T26" fmla="*/ 925 w 1380"/>
                      <a:gd name="T27" fmla="*/ 1102 h 1170"/>
                      <a:gd name="T28" fmla="*/ 1031 w 1380"/>
                      <a:gd name="T29" fmla="*/ 1145 h 1170"/>
                      <a:gd name="T30" fmla="*/ 1098 w 1380"/>
                      <a:gd name="T31" fmla="*/ 1111 h 1170"/>
                      <a:gd name="T32" fmla="*/ 1085 w 1380"/>
                      <a:gd name="T33" fmla="*/ 1044 h 1170"/>
                      <a:gd name="T34" fmla="*/ 1266 w 1380"/>
                      <a:gd name="T35" fmla="*/ 1102 h 1170"/>
                      <a:gd name="T36" fmla="*/ 1258 w 1380"/>
                      <a:gd name="T37" fmla="*/ 1170 h 1170"/>
                      <a:gd name="T38" fmla="*/ 1380 w 1380"/>
                      <a:gd name="T39" fmla="*/ 1086 h 1170"/>
                      <a:gd name="T40" fmla="*/ 1270 w 1380"/>
                      <a:gd name="T41" fmla="*/ 1073 h 1170"/>
                      <a:gd name="T42" fmla="*/ 1190 w 1380"/>
                      <a:gd name="T43" fmla="*/ 985 h 1170"/>
                      <a:gd name="T44" fmla="*/ 1291 w 1380"/>
                      <a:gd name="T45" fmla="*/ 875 h 1170"/>
                      <a:gd name="T46" fmla="*/ 1291 w 1380"/>
                      <a:gd name="T47" fmla="*/ 812 h 1170"/>
                      <a:gd name="T48" fmla="*/ 1178 w 1380"/>
                      <a:gd name="T49" fmla="*/ 905 h 1170"/>
                      <a:gd name="T50" fmla="*/ 1123 w 1380"/>
                      <a:gd name="T51" fmla="*/ 875 h 1170"/>
                      <a:gd name="T52" fmla="*/ 1169 w 1380"/>
                      <a:gd name="T53" fmla="*/ 825 h 1170"/>
                      <a:gd name="T54" fmla="*/ 1043 w 1380"/>
                      <a:gd name="T55" fmla="*/ 863 h 1170"/>
                      <a:gd name="T56" fmla="*/ 963 w 1380"/>
                      <a:gd name="T57" fmla="*/ 829 h 1170"/>
                      <a:gd name="T58" fmla="*/ 984 w 1380"/>
                      <a:gd name="T59" fmla="*/ 774 h 1170"/>
                      <a:gd name="T60" fmla="*/ 1199 w 1380"/>
                      <a:gd name="T61" fmla="*/ 812 h 1170"/>
                      <a:gd name="T62" fmla="*/ 1115 w 1380"/>
                      <a:gd name="T63" fmla="*/ 673 h 1170"/>
                      <a:gd name="T64" fmla="*/ 1127 w 1380"/>
                      <a:gd name="T65" fmla="*/ 572 h 1170"/>
                      <a:gd name="T66" fmla="*/ 639 w 1380"/>
                      <a:gd name="T67" fmla="*/ 593 h 1170"/>
                      <a:gd name="T68" fmla="*/ 698 w 1380"/>
                      <a:gd name="T69" fmla="*/ 375 h 1170"/>
                      <a:gd name="T70" fmla="*/ 782 w 1380"/>
                      <a:gd name="T71" fmla="*/ 265 h 1170"/>
                      <a:gd name="T72" fmla="*/ 757 w 1380"/>
                      <a:gd name="T73" fmla="*/ 236 h 1170"/>
                      <a:gd name="T74" fmla="*/ 723 w 1380"/>
                      <a:gd name="T75" fmla="*/ 0 h 1170"/>
                      <a:gd name="T76" fmla="*/ 0 w 1380"/>
                      <a:gd name="T77" fmla="*/ 8 h 1170"/>
                      <a:gd name="T78" fmla="*/ 0 w 1380"/>
                      <a:gd name="T79" fmla="*/ 8 h 1170"/>
                      <a:gd name="T80" fmla="*/ 0 w 1380"/>
                      <a:gd name="T81" fmla="*/ 8 h 1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0"/>
                      <a:gd name="T124" fmla="*/ 0 h 1170"/>
                      <a:gd name="T125" fmla="*/ 1380 w 1380"/>
                      <a:gd name="T126" fmla="*/ 1170 h 1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0" h="1170">
                        <a:moveTo>
                          <a:pt x="0" y="8"/>
                        </a:moveTo>
                        <a:lnTo>
                          <a:pt x="12" y="324"/>
                        </a:lnTo>
                        <a:lnTo>
                          <a:pt x="138" y="555"/>
                        </a:lnTo>
                        <a:lnTo>
                          <a:pt x="92" y="736"/>
                        </a:lnTo>
                        <a:lnTo>
                          <a:pt x="101" y="888"/>
                        </a:lnTo>
                        <a:lnTo>
                          <a:pt x="46" y="964"/>
                        </a:lnTo>
                        <a:lnTo>
                          <a:pt x="67" y="989"/>
                        </a:lnTo>
                        <a:lnTo>
                          <a:pt x="252" y="968"/>
                        </a:lnTo>
                        <a:lnTo>
                          <a:pt x="479" y="1027"/>
                        </a:lnTo>
                        <a:lnTo>
                          <a:pt x="555" y="968"/>
                        </a:lnTo>
                        <a:lnTo>
                          <a:pt x="778" y="1060"/>
                        </a:lnTo>
                        <a:lnTo>
                          <a:pt x="795" y="1111"/>
                        </a:lnTo>
                        <a:lnTo>
                          <a:pt x="879" y="1149"/>
                        </a:lnTo>
                        <a:lnTo>
                          <a:pt x="925" y="1102"/>
                        </a:lnTo>
                        <a:lnTo>
                          <a:pt x="1031" y="1145"/>
                        </a:lnTo>
                        <a:lnTo>
                          <a:pt x="1098" y="1111"/>
                        </a:lnTo>
                        <a:lnTo>
                          <a:pt x="1085" y="1044"/>
                        </a:lnTo>
                        <a:lnTo>
                          <a:pt x="1266" y="1102"/>
                        </a:lnTo>
                        <a:lnTo>
                          <a:pt x="1258" y="1170"/>
                        </a:lnTo>
                        <a:lnTo>
                          <a:pt x="1380" y="1086"/>
                        </a:lnTo>
                        <a:lnTo>
                          <a:pt x="1270" y="1073"/>
                        </a:lnTo>
                        <a:lnTo>
                          <a:pt x="1190" y="985"/>
                        </a:lnTo>
                        <a:lnTo>
                          <a:pt x="1291" y="875"/>
                        </a:lnTo>
                        <a:lnTo>
                          <a:pt x="1291" y="812"/>
                        </a:lnTo>
                        <a:lnTo>
                          <a:pt x="1178" y="905"/>
                        </a:lnTo>
                        <a:lnTo>
                          <a:pt x="1123" y="875"/>
                        </a:lnTo>
                        <a:lnTo>
                          <a:pt x="1169" y="825"/>
                        </a:lnTo>
                        <a:lnTo>
                          <a:pt x="1043" y="863"/>
                        </a:lnTo>
                        <a:lnTo>
                          <a:pt x="963" y="829"/>
                        </a:lnTo>
                        <a:lnTo>
                          <a:pt x="984" y="774"/>
                        </a:lnTo>
                        <a:lnTo>
                          <a:pt x="1199" y="812"/>
                        </a:lnTo>
                        <a:lnTo>
                          <a:pt x="1115" y="673"/>
                        </a:lnTo>
                        <a:lnTo>
                          <a:pt x="1127" y="572"/>
                        </a:lnTo>
                        <a:lnTo>
                          <a:pt x="639" y="593"/>
                        </a:lnTo>
                        <a:lnTo>
                          <a:pt x="698" y="375"/>
                        </a:lnTo>
                        <a:lnTo>
                          <a:pt x="782" y="265"/>
                        </a:lnTo>
                        <a:lnTo>
                          <a:pt x="757" y="236"/>
                        </a:lnTo>
                        <a:lnTo>
                          <a:pt x="723" y="0"/>
                        </a:lnTo>
                        <a:lnTo>
                          <a:pt x="0" y="8"/>
                        </a:lnTo>
                        <a:close/>
                      </a:path>
                    </a:pathLst>
                  </a:custGeom>
                  <a:solidFill>
                    <a:srgbClr val="FFFF99"/>
                  </a:solidFill>
                  <a:ln w="6350">
                    <a:solidFill>
                      <a:srgbClr val="000000"/>
                    </a:solidFill>
                    <a:round/>
                    <a:headEnd/>
                    <a:tailEnd/>
                  </a:ln>
                </p:spPr>
                <p:txBody>
                  <a:bodyPr/>
                  <a:lstStyle/>
                  <a:p>
                    <a:endParaRPr lang="en-US"/>
                  </a:p>
                </p:txBody>
              </p:sp>
              <p:sp>
                <p:nvSpPr>
                  <p:cNvPr id="9342" name="Freeform 357">
                    <a:extLst>
                      <a:ext uri="{FF2B5EF4-FFF2-40B4-BE49-F238E27FC236}">
                        <a16:creationId xmlns:a16="http://schemas.microsoft.com/office/drawing/2014/main" id="{6C785693-E32B-4625-A124-A96E1C705517}"/>
                      </a:ext>
                    </a:extLst>
                  </p:cNvPr>
                  <p:cNvSpPr>
                    <a:spLocks/>
                  </p:cNvSpPr>
                  <p:nvPr/>
                </p:nvSpPr>
                <p:spPr bwMode="auto">
                  <a:xfrm>
                    <a:off x="10113" y="4009"/>
                    <a:ext cx="1376" cy="686"/>
                  </a:xfrm>
                  <a:custGeom>
                    <a:avLst/>
                    <a:gdLst>
                      <a:gd name="T0" fmla="*/ 497 w 1376"/>
                      <a:gd name="T1" fmla="*/ 450 h 686"/>
                      <a:gd name="T2" fmla="*/ 514 w 1376"/>
                      <a:gd name="T3" fmla="*/ 492 h 686"/>
                      <a:gd name="T4" fmla="*/ 560 w 1376"/>
                      <a:gd name="T5" fmla="*/ 505 h 686"/>
                      <a:gd name="T6" fmla="*/ 627 w 1376"/>
                      <a:gd name="T7" fmla="*/ 686 h 686"/>
                      <a:gd name="T8" fmla="*/ 749 w 1376"/>
                      <a:gd name="T9" fmla="*/ 438 h 686"/>
                      <a:gd name="T10" fmla="*/ 812 w 1376"/>
                      <a:gd name="T11" fmla="*/ 446 h 686"/>
                      <a:gd name="T12" fmla="*/ 892 w 1376"/>
                      <a:gd name="T13" fmla="*/ 408 h 686"/>
                      <a:gd name="T14" fmla="*/ 1023 w 1376"/>
                      <a:gd name="T15" fmla="*/ 408 h 686"/>
                      <a:gd name="T16" fmla="*/ 1069 w 1376"/>
                      <a:gd name="T17" fmla="*/ 349 h 686"/>
                      <a:gd name="T18" fmla="*/ 1326 w 1376"/>
                      <a:gd name="T19" fmla="*/ 358 h 686"/>
                      <a:gd name="T20" fmla="*/ 1376 w 1376"/>
                      <a:gd name="T21" fmla="*/ 320 h 686"/>
                      <a:gd name="T22" fmla="*/ 1292 w 1376"/>
                      <a:gd name="T23" fmla="*/ 223 h 686"/>
                      <a:gd name="T24" fmla="*/ 1136 w 1376"/>
                      <a:gd name="T25" fmla="*/ 227 h 686"/>
                      <a:gd name="T26" fmla="*/ 1010 w 1376"/>
                      <a:gd name="T27" fmla="*/ 210 h 686"/>
                      <a:gd name="T28" fmla="*/ 850 w 1376"/>
                      <a:gd name="T29" fmla="*/ 210 h 686"/>
                      <a:gd name="T30" fmla="*/ 796 w 1376"/>
                      <a:gd name="T31" fmla="*/ 290 h 686"/>
                      <a:gd name="T32" fmla="*/ 716 w 1376"/>
                      <a:gd name="T33" fmla="*/ 244 h 686"/>
                      <a:gd name="T34" fmla="*/ 632 w 1376"/>
                      <a:gd name="T35" fmla="*/ 252 h 686"/>
                      <a:gd name="T36" fmla="*/ 602 w 1376"/>
                      <a:gd name="T37" fmla="*/ 168 h 686"/>
                      <a:gd name="T38" fmla="*/ 421 w 1376"/>
                      <a:gd name="T39" fmla="*/ 156 h 686"/>
                      <a:gd name="T40" fmla="*/ 400 w 1376"/>
                      <a:gd name="T41" fmla="*/ 126 h 686"/>
                      <a:gd name="T42" fmla="*/ 480 w 1376"/>
                      <a:gd name="T43" fmla="*/ 38 h 686"/>
                      <a:gd name="T44" fmla="*/ 547 w 1376"/>
                      <a:gd name="T45" fmla="*/ 34 h 686"/>
                      <a:gd name="T46" fmla="*/ 480 w 1376"/>
                      <a:gd name="T47" fmla="*/ 0 h 686"/>
                      <a:gd name="T48" fmla="*/ 379 w 1376"/>
                      <a:gd name="T49" fmla="*/ 25 h 686"/>
                      <a:gd name="T50" fmla="*/ 211 w 1376"/>
                      <a:gd name="T51" fmla="*/ 194 h 686"/>
                      <a:gd name="T52" fmla="*/ 127 w 1376"/>
                      <a:gd name="T53" fmla="*/ 210 h 686"/>
                      <a:gd name="T54" fmla="*/ 0 w 1376"/>
                      <a:gd name="T55" fmla="*/ 295 h 686"/>
                      <a:gd name="T56" fmla="*/ 497 w 1376"/>
                      <a:gd name="T57" fmla="*/ 450 h 686"/>
                      <a:gd name="T58" fmla="*/ 497 w 1376"/>
                      <a:gd name="T59" fmla="*/ 450 h 6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76"/>
                      <a:gd name="T91" fmla="*/ 0 h 686"/>
                      <a:gd name="T92" fmla="*/ 1376 w 1376"/>
                      <a:gd name="T93" fmla="*/ 686 h 6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76" h="686">
                        <a:moveTo>
                          <a:pt x="497" y="450"/>
                        </a:moveTo>
                        <a:lnTo>
                          <a:pt x="514" y="492"/>
                        </a:lnTo>
                        <a:lnTo>
                          <a:pt x="560" y="505"/>
                        </a:lnTo>
                        <a:lnTo>
                          <a:pt x="627" y="686"/>
                        </a:lnTo>
                        <a:lnTo>
                          <a:pt x="749" y="438"/>
                        </a:lnTo>
                        <a:lnTo>
                          <a:pt x="812" y="446"/>
                        </a:lnTo>
                        <a:lnTo>
                          <a:pt x="892" y="408"/>
                        </a:lnTo>
                        <a:lnTo>
                          <a:pt x="1023" y="408"/>
                        </a:lnTo>
                        <a:lnTo>
                          <a:pt x="1069" y="349"/>
                        </a:lnTo>
                        <a:lnTo>
                          <a:pt x="1326" y="358"/>
                        </a:lnTo>
                        <a:lnTo>
                          <a:pt x="1376" y="320"/>
                        </a:lnTo>
                        <a:lnTo>
                          <a:pt x="1292" y="223"/>
                        </a:lnTo>
                        <a:lnTo>
                          <a:pt x="1136" y="227"/>
                        </a:lnTo>
                        <a:lnTo>
                          <a:pt x="1010" y="210"/>
                        </a:lnTo>
                        <a:lnTo>
                          <a:pt x="850" y="210"/>
                        </a:lnTo>
                        <a:lnTo>
                          <a:pt x="796" y="290"/>
                        </a:lnTo>
                        <a:lnTo>
                          <a:pt x="716" y="244"/>
                        </a:lnTo>
                        <a:lnTo>
                          <a:pt x="632" y="252"/>
                        </a:lnTo>
                        <a:lnTo>
                          <a:pt x="602" y="168"/>
                        </a:lnTo>
                        <a:lnTo>
                          <a:pt x="421" y="156"/>
                        </a:lnTo>
                        <a:lnTo>
                          <a:pt x="400" y="126"/>
                        </a:lnTo>
                        <a:lnTo>
                          <a:pt x="480" y="38"/>
                        </a:lnTo>
                        <a:lnTo>
                          <a:pt x="547" y="34"/>
                        </a:lnTo>
                        <a:lnTo>
                          <a:pt x="480" y="0"/>
                        </a:lnTo>
                        <a:lnTo>
                          <a:pt x="379" y="25"/>
                        </a:lnTo>
                        <a:lnTo>
                          <a:pt x="211" y="194"/>
                        </a:lnTo>
                        <a:lnTo>
                          <a:pt x="127" y="210"/>
                        </a:lnTo>
                        <a:lnTo>
                          <a:pt x="0" y="295"/>
                        </a:lnTo>
                        <a:lnTo>
                          <a:pt x="497" y="450"/>
                        </a:lnTo>
                        <a:close/>
                      </a:path>
                    </a:pathLst>
                  </a:custGeom>
                  <a:solidFill>
                    <a:srgbClr val="FFFF99"/>
                  </a:solidFill>
                  <a:ln w="6350">
                    <a:solidFill>
                      <a:srgbClr val="000000"/>
                    </a:solidFill>
                    <a:round/>
                    <a:headEnd/>
                    <a:tailEnd/>
                  </a:ln>
                </p:spPr>
                <p:txBody>
                  <a:bodyPr/>
                  <a:lstStyle/>
                  <a:p>
                    <a:endParaRPr lang="en-US"/>
                  </a:p>
                </p:txBody>
              </p:sp>
              <p:sp>
                <p:nvSpPr>
                  <p:cNvPr id="9343" name="Freeform 358">
                    <a:extLst>
                      <a:ext uri="{FF2B5EF4-FFF2-40B4-BE49-F238E27FC236}">
                        <a16:creationId xmlns:a16="http://schemas.microsoft.com/office/drawing/2014/main" id="{78AFD474-3E1F-42C8-86E2-543A5F44D068}"/>
                      </a:ext>
                    </a:extLst>
                  </p:cNvPr>
                  <p:cNvSpPr>
                    <a:spLocks/>
                  </p:cNvSpPr>
                  <p:nvPr/>
                </p:nvSpPr>
                <p:spPr bwMode="auto">
                  <a:xfrm>
                    <a:off x="11001" y="4434"/>
                    <a:ext cx="934" cy="1237"/>
                  </a:xfrm>
                  <a:custGeom>
                    <a:avLst/>
                    <a:gdLst>
                      <a:gd name="T0" fmla="*/ 105 w 934"/>
                      <a:gd name="T1" fmla="*/ 1027 h 1237"/>
                      <a:gd name="T2" fmla="*/ 93 w 934"/>
                      <a:gd name="T3" fmla="*/ 820 h 1237"/>
                      <a:gd name="T4" fmla="*/ 13 w 934"/>
                      <a:gd name="T5" fmla="*/ 669 h 1237"/>
                      <a:gd name="T6" fmla="*/ 46 w 934"/>
                      <a:gd name="T7" fmla="*/ 353 h 1237"/>
                      <a:gd name="T8" fmla="*/ 181 w 934"/>
                      <a:gd name="T9" fmla="*/ 189 h 1237"/>
                      <a:gd name="T10" fmla="*/ 173 w 934"/>
                      <a:gd name="T11" fmla="*/ 311 h 1237"/>
                      <a:gd name="T12" fmla="*/ 215 w 934"/>
                      <a:gd name="T13" fmla="*/ 286 h 1237"/>
                      <a:gd name="T14" fmla="*/ 215 w 934"/>
                      <a:gd name="T15" fmla="*/ 185 h 1237"/>
                      <a:gd name="T16" fmla="*/ 265 w 934"/>
                      <a:gd name="T17" fmla="*/ 126 h 1237"/>
                      <a:gd name="T18" fmla="*/ 282 w 934"/>
                      <a:gd name="T19" fmla="*/ 17 h 1237"/>
                      <a:gd name="T20" fmla="*/ 328 w 934"/>
                      <a:gd name="T21" fmla="*/ 0 h 1237"/>
                      <a:gd name="T22" fmla="*/ 610 w 934"/>
                      <a:gd name="T23" fmla="*/ 97 h 1237"/>
                      <a:gd name="T24" fmla="*/ 636 w 934"/>
                      <a:gd name="T25" fmla="*/ 177 h 1237"/>
                      <a:gd name="T26" fmla="*/ 673 w 934"/>
                      <a:gd name="T27" fmla="*/ 252 h 1237"/>
                      <a:gd name="T28" fmla="*/ 682 w 934"/>
                      <a:gd name="T29" fmla="*/ 387 h 1237"/>
                      <a:gd name="T30" fmla="*/ 585 w 934"/>
                      <a:gd name="T31" fmla="*/ 505 h 1237"/>
                      <a:gd name="T32" fmla="*/ 581 w 934"/>
                      <a:gd name="T33" fmla="*/ 593 h 1237"/>
                      <a:gd name="T34" fmla="*/ 636 w 934"/>
                      <a:gd name="T35" fmla="*/ 623 h 1237"/>
                      <a:gd name="T36" fmla="*/ 711 w 934"/>
                      <a:gd name="T37" fmla="*/ 501 h 1237"/>
                      <a:gd name="T38" fmla="*/ 787 w 934"/>
                      <a:gd name="T39" fmla="*/ 459 h 1237"/>
                      <a:gd name="T40" fmla="*/ 838 w 934"/>
                      <a:gd name="T41" fmla="*/ 484 h 1237"/>
                      <a:gd name="T42" fmla="*/ 934 w 934"/>
                      <a:gd name="T43" fmla="*/ 757 h 1237"/>
                      <a:gd name="T44" fmla="*/ 867 w 934"/>
                      <a:gd name="T45" fmla="*/ 875 h 1237"/>
                      <a:gd name="T46" fmla="*/ 850 w 934"/>
                      <a:gd name="T47" fmla="*/ 959 h 1237"/>
                      <a:gd name="T48" fmla="*/ 812 w 934"/>
                      <a:gd name="T49" fmla="*/ 985 h 1237"/>
                      <a:gd name="T50" fmla="*/ 812 w 934"/>
                      <a:gd name="T51" fmla="*/ 1060 h 1237"/>
                      <a:gd name="T52" fmla="*/ 762 w 934"/>
                      <a:gd name="T53" fmla="*/ 1161 h 1237"/>
                      <a:gd name="T54" fmla="*/ 455 w 934"/>
                      <a:gd name="T55" fmla="*/ 1203 h 1237"/>
                      <a:gd name="T56" fmla="*/ 446 w 934"/>
                      <a:gd name="T57" fmla="*/ 1187 h 1237"/>
                      <a:gd name="T58" fmla="*/ 0 w 934"/>
                      <a:gd name="T59" fmla="*/ 1237 h 1237"/>
                      <a:gd name="T60" fmla="*/ 105 w 934"/>
                      <a:gd name="T61" fmla="*/ 1027 h 1237"/>
                      <a:gd name="T62" fmla="*/ 105 w 934"/>
                      <a:gd name="T63" fmla="*/ 1027 h 1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4"/>
                      <a:gd name="T97" fmla="*/ 0 h 1237"/>
                      <a:gd name="T98" fmla="*/ 934 w 934"/>
                      <a:gd name="T99" fmla="*/ 1237 h 1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4" h="1237">
                        <a:moveTo>
                          <a:pt x="105" y="1027"/>
                        </a:moveTo>
                        <a:lnTo>
                          <a:pt x="93" y="820"/>
                        </a:lnTo>
                        <a:lnTo>
                          <a:pt x="13" y="669"/>
                        </a:lnTo>
                        <a:lnTo>
                          <a:pt x="46" y="353"/>
                        </a:lnTo>
                        <a:lnTo>
                          <a:pt x="181" y="189"/>
                        </a:lnTo>
                        <a:lnTo>
                          <a:pt x="173" y="311"/>
                        </a:lnTo>
                        <a:lnTo>
                          <a:pt x="215" y="286"/>
                        </a:lnTo>
                        <a:lnTo>
                          <a:pt x="215" y="185"/>
                        </a:lnTo>
                        <a:lnTo>
                          <a:pt x="265" y="126"/>
                        </a:lnTo>
                        <a:lnTo>
                          <a:pt x="282" y="17"/>
                        </a:lnTo>
                        <a:lnTo>
                          <a:pt x="328" y="0"/>
                        </a:lnTo>
                        <a:lnTo>
                          <a:pt x="610" y="97"/>
                        </a:lnTo>
                        <a:lnTo>
                          <a:pt x="636" y="177"/>
                        </a:lnTo>
                        <a:lnTo>
                          <a:pt x="673" y="252"/>
                        </a:lnTo>
                        <a:lnTo>
                          <a:pt x="682" y="387"/>
                        </a:lnTo>
                        <a:lnTo>
                          <a:pt x="585" y="505"/>
                        </a:lnTo>
                        <a:lnTo>
                          <a:pt x="581" y="593"/>
                        </a:lnTo>
                        <a:lnTo>
                          <a:pt x="636" y="623"/>
                        </a:lnTo>
                        <a:lnTo>
                          <a:pt x="711" y="501"/>
                        </a:lnTo>
                        <a:lnTo>
                          <a:pt x="787" y="459"/>
                        </a:lnTo>
                        <a:lnTo>
                          <a:pt x="838" y="484"/>
                        </a:lnTo>
                        <a:lnTo>
                          <a:pt x="934" y="757"/>
                        </a:lnTo>
                        <a:lnTo>
                          <a:pt x="867" y="875"/>
                        </a:lnTo>
                        <a:lnTo>
                          <a:pt x="850" y="959"/>
                        </a:lnTo>
                        <a:lnTo>
                          <a:pt x="812" y="985"/>
                        </a:lnTo>
                        <a:lnTo>
                          <a:pt x="812" y="1060"/>
                        </a:lnTo>
                        <a:lnTo>
                          <a:pt x="762" y="1161"/>
                        </a:lnTo>
                        <a:lnTo>
                          <a:pt x="455" y="1203"/>
                        </a:lnTo>
                        <a:lnTo>
                          <a:pt x="446" y="1187"/>
                        </a:lnTo>
                        <a:lnTo>
                          <a:pt x="0" y="1237"/>
                        </a:lnTo>
                        <a:lnTo>
                          <a:pt x="105" y="1027"/>
                        </a:lnTo>
                        <a:close/>
                      </a:path>
                    </a:pathLst>
                  </a:custGeom>
                  <a:solidFill>
                    <a:srgbClr val="FFFF99"/>
                  </a:solidFill>
                  <a:ln w="6350">
                    <a:solidFill>
                      <a:srgbClr val="000000"/>
                    </a:solidFill>
                    <a:round/>
                    <a:headEnd/>
                    <a:tailEnd/>
                  </a:ln>
                </p:spPr>
                <p:txBody>
                  <a:bodyPr/>
                  <a:lstStyle/>
                  <a:p>
                    <a:endParaRPr lang="en-US"/>
                  </a:p>
                </p:txBody>
              </p:sp>
              <p:sp>
                <p:nvSpPr>
                  <p:cNvPr id="9344" name="Freeform 359">
                    <a:extLst>
                      <a:ext uri="{FF2B5EF4-FFF2-40B4-BE49-F238E27FC236}">
                        <a16:creationId xmlns:a16="http://schemas.microsoft.com/office/drawing/2014/main" id="{0DEA85F1-CEF1-45DC-87C7-94C6C54D1AF5}"/>
                      </a:ext>
                    </a:extLst>
                  </p:cNvPr>
                  <p:cNvSpPr>
                    <a:spLocks/>
                  </p:cNvSpPr>
                  <p:nvPr/>
                </p:nvSpPr>
                <p:spPr bwMode="auto">
                  <a:xfrm>
                    <a:off x="9596" y="4198"/>
                    <a:ext cx="1279" cy="1309"/>
                  </a:xfrm>
                  <a:custGeom>
                    <a:avLst/>
                    <a:gdLst>
                      <a:gd name="T0" fmla="*/ 33 w 1279"/>
                      <a:gd name="T1" fmla="*/ 501 h 1309"/>
                      <a:gd name="T2" fmla="*/ 29 w 1279"/>
                      <a:gd name="T3" fmla="*/ 657 h 1309"/>
                      <a:gd name="T4" fmla="*/ 185 w 1279"/>
                      <a:gd name="T5" fmla="*/ 754 h 1309"/>
                      <a:gd name="T6" fmla="*/ 244 w 1279"/>
                      <a:gd name="T7" fmla="*/ 821 h 1309"/>
                      <a:gd name="T8" fmla="*/ 370 w 1279"/>
                      <a:gd name="T9" fmla="*/ 913 h 1309"/>
                      <a:gd name="T10" fmla="*/ 387 w 1279"/>
                      <a:gd name="T11" fmla="*/ 1023 h 1309"/>
                      <a:gd name="T12" fmla="*/ 412 w 1279"/>
                      <a:gd name="T13" fmla="*/ 1170 h 1309"/>
                      <a:gd name="T14" fmla="*/ 530 w 1279"/>
                      <a:gd name="T15" fmla="*/ 1309 h 1309"/>
                      <a:gd name="T16" fmla="*/ 1165 w 1279"/>
                      <a:gd name="T17" fmla="*/ 1271 h 1309"/>
                      <a:gd name="T18" fmla="*/ 1132 w 1279"/>
                      <a:gd name="T19" fmla="*/ 1069 h 1309"/>
                      <a:gd name="T20" fmla="*/ 1186 w 1279"/>
                      <a:gd name="T21" fmla="*/ 762 h 1309"/>
                      <a:gd name="T22" fmla="*/ 1186 w 1279"/>
                      <a:gd name="T23" fmla="*/ 678 h 1309"/>
                      <a:gd name="T24" fmla="*/ 1279 w 1279"/>
                      <a:gd name="T25" fmla="*/ 438 h 1309"/>
                      <a:gd name="T26" fmla="*/ 1254 w 1279"/>
                      <a:gd name="T27" fmla="*/ 430 h 1309"/>
                      <a:gd name="T28" fmla="*/ 1195 w 1279"/>
                      <a:gd name="T29" fmla="*/ 568 h 1309"/>
                      <a:gd name="T30" fmla="*/ 1144 w 1279"/>
                      <a:gd name="T31" fmla="*/ 577 h 1309"/>
                      <a:gd name="T32" fmla="*/ 1123 w 1279"/>
                      <a:gd name="T33" fmla="*/ 636 h 1309"/>
                      <a:gd name="T34" fmla="*/ 1069 w 1279"/>
                      <a:gd name="T35" fmla="*/ 674 h 1309"/>
                      <a:gd name="T36" fmla="*/ 1106 w 1279"/>
                      <a:gd name="T37" fmla="*/ 547 h 1309"/>
                      <a:gd name="T38" fmla="*/ 1144 w 1279"/>
                      <a:gd name="T39" fmla="*/ 497 h 1309"/>
                      <a:gd name="T40" fmla="*/ 1077 w 1279"/>
                      <a:gd name="T41" fmla="*/ 316 h 1309"/>
                      <a:gd name="T42" fmla="*/ 1031 w 1279"/>
                      <a:gd name="T43" fmla="*/ 303 h 1309"/>
                      <a:gd name="T44" fmla="*/ 1014 w 1279"/>
                      <a:gd name="T45" fmla="*/ 261 h 1309"/>
                      <a:gd name="T46" fmla="*/ 517 w 1279"/>
                      <a:gd name="T47" fmla="*/ 106 h 1309"/>
                      <a:gd name="T48" fmla="*/ 454 w 1279"/>
                      <a:gd name="T49" fmla="*/ 76 h 1309"/>
                      <a:gd name="T50" fmla="*/ 420 w 1279"/>
                      <a:gd name="T51" fmla="*/ 106 h 1309"/>
                      <a:gd name="T52" fmla="*/ 408 w 1279"/>
                      <a:gd name="T53" fmla="*/ 97 h 1309"/>
                      <a:gd name="T54" fmla="*/ 425 w 1279"/>
                      <a:gd name="T55" fmla="*/ 42 h 1309"/>
                      <a:gd name="T56" fmla="*/ 437 w 1279"/>
                      <a:gd name="T57" fmla="*/ 9 h 1309"/>
                      <a:gd name="T58" fmla="*/ 420 w 1279"/>
                      <a:gd name="T59" fmla="*/ 0 h 1309"/>
                      <a:gd name="T60" fmla="*/ 219 w 1279"/>
                      <a:gd name="T61" fmla="*/ 85 h 1309"/>
                      <a:gd name="T62" fmla="*/ 197 w 1279"/>
                      <a:gd name="T63" fmla="*/ 89 h 1309"/>
                      <a:gd name="T64" fmla="*/ 155 w 1279"/>
                      <a:gd name="T65" fmla="*/ 68 h 1309"/>
                      <a:gd name="T66" fmla="*/ 118 w 1279"/>
                      <a:gd name="T67" fmla="*/ 93 h 1309"/>
                      <a:gd name="T68" fmla="*/ 126 w 1279"/>
                      <a:gd name="T69" fmla="*/ 244 h 1309"/>
                      <a:gd name="T70" fmla="*/ 0 w 1279"/>
                      <a:gd name="T71" fmla="*/ 396 h 1309"/>
                      <a:gd name="T72" fmla="*/ 33 w 1279"/>
                      <a:gd name="T73" fmla="*/ 501 h 1309"/>
                      <a:gd name="T74" fmla="*/ 33 w 1279"/>
                      <a:gd name="T75" fmla="*/ 501 h 1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9"/>
                      <a:gd name="T115" fmla="*/ 0 h 1309"/>
                      <a:gd name="T116" fmla="*/ 1279 w 1279"/>
                      <a:gd name="T117" fmla="*/ 1309 h 13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9" h="1309">
                        <a:moveTo>
                          <a:pt x="33" y="501"/>
                        </a:moveTo>
                        <a:lnTo>
                          <a:pt x="29" y="657"/>
                        </a:lnTo>
                        <a:lnTo>
                          <a:pt x="185" y="754"/>
                        </a:lnTo>
                        <a:lnTo>
                          <a:pt x="244" y="821"/>
                        </a:lnTo>
                        <a:lnTo>
                          <a:pt x="370" y="913"/>
                        </a:lnTo>
                        <a:lnTo>
                          <a:pt x="387" y="1023"/>
                        </a:lnTo>
                        <a:lnTo>
                          <a:pt x="412" y="1170"/>
                        </a:lnTo>
                        <a:lnTo>
                          <a:pt x="530" y="1309"/>
                        </a:lnTo>
                        <a:lnTo>
                          <a:pt x="1165" y="1271"/>
                        </a:lnTo>
                        <a:lnTo>
                          <a:pt x="1132" y="1069"/>
                        </a:lnTo>
                        <a:lnTo>
                          <a:pt x="1186" y="762"/>
                        </a:lnTo>
                        <a:lnTo>
                          <a:pt x="1186" y="678"/>
                        </a:lnTo>
                        <a:lnTo>
                          <a:pt x="1279" y="438"/>
                        </a:lnTo>
                        <a:lnTo>
                          <a:pt x="1254" y="430"/>
                        </a:lnTo>
                        <a:lnTo>
                          <a:pt x="1195" y="568"/>
                        </a:lnTo>
                        <a:lnTo>
                          <a:pt x="1144" y="577"/>
                        </a:lnTo>
                        <a:lnTo>
                          <a:pt x="1123" y="636"/>
                        </a:lnTo>
                        <a:lnTo>
                          <a:pt x="1069" y="674"/>
                        </a:lnTo>
                        <a:lnTo>
                          <a:pt x="1106" y="547"/>
                        </a:lnTo>
                        <a:lnTo>
                          <a:pt x="1144" y="497"/>
                        </a:lnTo>
                        <a:lnTo>
                          <a:pt x="1077" y="316"/>
                        </a:lnTo>
                        <a:lnTo>
                          <a:pt x="1031" y="303"/>
                        </a:lnTo>
                        <a:lnTo>
                          <a:pt x="1014" y="261"/>
                        </a:lnTo>
                        <a:lnTo>
                          <a:pt x="517" y="106"/>
                        </a:lnTo>
                        <a:lnTo>
                          <a:pt x="454" y="76"/>
                        </a:lnTo>
                        <a:lnTo>
                          <a:pt x="420" y="106"/>
                        </a:lnTo>
                        <a:lnTo>
                          <a:pt x="408" y="97"/>
                        </a:lnTo>
                        <a:lnTo>
                          <a:pt x="425" y="42"/>
                        </a:lnTo>
                        <a:lnTo>
                          <a:pt x="437" y="9"/>
                        </a:lnTo>
                        <a:lnTo>
                          <a:pt x="420" y="0"/>
                        </a:lnTo>
                        <a:lnTo>
                          <a:pt x="219" y="85"/>
                        </a:lnTo>
                        <a:lnTo>
                          <a:pt x="197" y="89"/>
                        </a:lnTo>
                        <a:lnTo>
                          <a:pt x="155" y="68"/>
                        </a:lnTo>
                        <a:lnTo>
                          <a:pt x="118" y="93"/>
                        </a:lnTo>
                        <a:lnTo>
                          <a:pt x="126" y="244"/>
                        </a:lnTo>
                        <a:lnTo>
                          <a:pt x="0" y="396"/>
                        </a:lnTo>
                        <a:lnTo>
                          <a:pt x="33" y="501"/>
                        </a:lnTo>
                        <a:close/>
                      </a:path>
                    </a:pathLst>
                  </a:custGeom>
                  <a:solidFill>
                    <a:srgbClr val="FFFF99"/>
                  </a:solidFill>
                  <a:ln w="6350">
                    <a:solidFill>
                      <a:srgbClr val="000000"/>
                    </a:solidFill>
                    <a:round/>
                    <a:headEnd/>
                    <a:tailEnd/>
                  </a:ln>
                </p:spPr>
                <p:txBody>
                  <a:bodyPr/>
                  <a:lstStyle/>
                  <a:p>
                    <a:endParaRPr lang="en-US"/>
                  </a:p>
                </p:txBody>
              </p:sp>
              <p:sp>
                <p:nvSpPr>
                  <p:cNvPr id="9345" name="Freeform 360">
                    <a:extLst>
                      <a:ext uri="{FF2B5EF4-FFF2-40B4-BE49-F238E27FC236}">
                        <a16:creationId xmlns:a16="http://schemas.microsoft.com/office/drawing/2014/main" id="{8436198D-C52A-4BEF-8CF2-46829FC0EB96}"/>
                      </a:ext>
                    </a:extLst>
                  </p:cNvPr>
                  <p:cNvSpPr>
                    <a:spLocks/>
                  </p:cNvSpPr>
                  <p:nvPr/>
                </p:nvSpPr>
                <p:spPr bwMode="auto">
                  <a:xfrm>
                    <a:off x="9966" y="5469"/>
                    <a:ext cx="951" cy="1666"/>
                  </a:xfrm>
                  <a:custGeom>
                    <a:avLst/>
                    <a:gdLst>
                      <a:gd name="T0" fmla="*/ 17 w 951"/>
                      <a:gd name="T1" fmla="*/ 682 h 1666"/>
                      <a:gd name="T2" fmla="*/ 114 w 951"/>
                      <a:gd name="T3" fmla="*/ 471 h 1666"/>
                      <a:gd name="T4" fmla="*/ 84 w 951"/>
                      <a:gd name="T5" fmla="*/ 391 h 1666"/>
                      <a:gd name="T6" fmla="*/ 248 w 951"/>
                      <a:gd name="T7" fmla="*/ 265 h 1666"/>
                      <a:gd name="T8" fmla="*/ 278 w 951"/>
                      <a:gd name="T9" fmla="*/ 173 h 1666"/>
                      <a:gd name="T10" fmla="*/ 160 w 951"/>
                      <a:gd name="T11" fmla="*/ 38 h 1666"/>
                      <a:gd name="T12" fmla="*/ 795 w 951"/>
                      <a:gd name="T13" fmla="*/ 0 h 1666"/>
                      <a:gd name="T14" fmla="*/ 812 w 951"/>
                      <a:gd name="T15" fmla="*/ 97 h 1666"/>
                      <a:gd name="T16" fmla="*/ 875 w 951"/>
                      <a:gd name="T17" fmla="*/ 223 h 1666"/>
                      <a:gd name="T18" fmla="*/ 930 w 951"/>
                      <a:gd name="T19" fmla="*/ 858 h 1666"/>
                      <a:gd name="T20" fmla="*/ 917 w 951"/>
                      <a:gd name="T21" fmla="*/ 989 h 1666"/>
                      <a:gd name="T22" fmla="*/ 951 w 951"/>
                      <a:gd name="T23" fmla="*/ 1065 h 1666"/>
                      <a:gd name="T24" fmla="*/ 913 w 951"/>
                      <a:gd name="T25" fmla="*/ 1208 h 1666"/>
                      <a:gd name="T26" fmla="*/ 863 w 951"/>
                      <a:gd name="T27" fmla="*/ 1271 h 1666"/>
                      <a:gd name="T28" fmla="*/ 837 w 951"/>
                      <a:gd name="T29" fmla="*/ 1376 h 1666"/>
                      <a:gd name="T30" fmla="*/ 867 w 951"/>
                      <a:gd name="T31" fmla="*/ 1410 h 1666"/>
                      <a:gd name="T32" fmla="*/ 842 w 951"/>
                      <a:gd name="T33" fmla="*/ 1469 h 1666"/>
                      <a:gd name="T34" fmla="*/ 854 w 951"/>
                      <a:gd name="T35" fmla="*/ 1490 h 1666"/>
                      <a:gd name="T36" fmla="*/ 779 w 951"/>
                      <a:gd name="T37" fmla="*/ 1519 h 1666"/>
                      <a:gd name="T38" fmla="*/ 762 w 951"/>
                      <a:gd name="T39" fmla="*/ 1624 h 1666"/>
                      <a:gd name="T40" fmla="*/ 652 w 951"/>
                      <a:gd name="T41" fmla="*/ 1591 h 1666"/>
                      <a:gd name="T42" fmla="*/ 598 w 951"/>
                      <a:gd name="T43" fmla="*/ 1666 h 1666"/>
                      <a:gd name="T44" fmla="*/ 564 w 951"/>
                      <a:gd name="T45" fmla="*/ 1658 h 1666"/>
                      <a:gd name="T46" fmla="*/ 526 w 951"/>
                      <a:gd name="T47" fmla="*/ 1591 h 1666"/>
                      <a:gd name="T48" fmla="*/ 467 w 951"/>
                      <a:gd name="T49" fmla="*/ 1426 h 1666"/>
                      <a:gd name="T50" fmla="*/ 324 w 951"/>
                      <a:gd name="T51" fmla="*/ 1342 h 1666"/>
                      <a:gd name="T52" fmla="*/ 295 w 951"/>
                      <a:gd name="T53" fmla="*/ 1258 h 1666"/>
                      <a:gd name="T54" fmla="*/ 341 w 951"/>
                      <a:gd name="T55" fmla="*/ 1128 h 1666"/>
                      <a:gd name="T56" fmla="*/ 303 w 951"/>
                      <a:gd name="T57" fmla="*/ 1102 h 1666"/>
                      <a:gd name="T58" fmla="*/ 210 w 951"/>
                      <a:gd name="T59" fmla="*/ 1102 h 1666"/>
                      <a:gd name="T60" fmla="*/ 189 w 951"/>
                      <a:gd name="T61" fmla="*/ 1023 h 1666"/>
                      <a:gd name="T62" fmla="*/ 38 w 951"/>
                      <a:gd name="T63" fmla="*/ 863 h 1666"/>
                      <a:gd name="T64" fmla="*/ 0 w 951"/>
                      <a:gd name="T65" fmla="*/ 732 h 1666"/>
                      <a:gd name="T66" fmla="*/ 17 w 951"/>
                      <a:gd name="T67" fmla="*/ 682 h 1666"/>
                      <a:gd name="T68" fmla="*/ 17 w 951"/>
                      <a:gd name="T69" fmla="*/ 682 h 16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1"/>
                      <a:gd name="T106" fmla="*/ 0 h 1666"/>
                      <a:gd name="T107" fmla="*/ 951 w 951"/>
                      <a:gd name="T108" fmla="*/ 1666 h 16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1" h="1666">
                        <a:moveTo>
                          <a:pt x="17" y="682"/>
                        </a:moveTo>
                        <a:lnTo>
                          <a:pt x="114" y="471"/>
                        </a:lnTo>
                        <a:lnTo>
                          <a:pt x="84" y="391"/>
                        </a:lnTo>
                        <a:lnTo>
                          <a:pt x="248" y="265"/>
                        </a:lnTo>
                        <a:lnTo>
                          <a:pt x="278" y="173"/>
                        </a:lnTo>
                        <a:lnTo>
                          <a:pt x="160" y="38"/>
                        </a:lnTo>
                        <a:lnTo>
                          <a:pt x="795" y="0"/>
                        </a:lnTo>
                        <a:lnTo>
                          <a:pt x="812" y="97"/>
                        </a:lnTo>
                        <a:lnTo>
                          <a:pt x="875" y="223"/>
                        </a:lnTo>
                        <a:lnTo>
                          <a:pt x="930" y="858"/>
                        </a:lnTo>
                        <a:lnTo>
                          <a:pt x="917" y="989"/>
                        </a:lnTo>
                        <a:lnTo>
                          <a:pt x="951" y="1065"/>
                        </a:lnTo>
                        <a:lnTo>
                          <a:pt x="913" y="1208"/>
                        </a:lnTo>
                        <a:lnTo>
                          <a:pt x="863" y="1271"/>
                        </a:lnTo>
                        <a:lnTo>
                          <a:pt x="837" y="1376"/>
                        </a:lnTo>
                        <a:lnTo>
                          <a:pt x="867" y="1410"/>
                        </a:lnTo>
                        <a:lnTo>
                          <a:pt x="842" y="1469"/>
                        </a:lnTo>
                        <a:lnTo>
                          <a:pt x="854" y="1490"/>
                        </a:lnTo>
                        <a:lnTo>
                          <a:pt x="779" y="1519"/>
                        </a:lnTo>
                        <a:lnTo>
                          <a:pt x="762" y="1624"/>
                        </a:lnTo>
                        <a:lnTo>
                          <a:pt x="652" y="1591"/>
                        </a:lnTo>
                        <a:lnTo>
                          <a:pt x="598" y="1666"/>
                        </a:lnTo>
                        <a:lnTo>
                          <a:pt x="564" y="1658"/>
                        </a:lnTo>
                        <a:lnTo>
                          <a:pt x="526" y="1591"/>
                        </a:lnTo>
                        <a:lnTo>
                          <a:pt x="467" y="1426"/>
                        </a:lnTo>
                        <a:lnTo>
                          <a:pt x="324" y="1342"/>
                        </a:lnTo>
                        <a:lnTo>
                          <a:pt x="295" y="1258"/>
                        </a:lnTo>
                        <a:lnTo>
                          <a:pt x="341" y="1128"/>
                        </a:lnTo>
                        <a:lnTo>
                          <a:pt x="303" y="1102"/>
                        </a:lnTo>
                        <a:lnTo>
                          <a:pt x="210" y="1102"/>
                        </a:lnTo>
                        <a:lnTo>
                          <a:pt x="189" y="1023"/>
                        </a:lnTo>
                        <a:lnTo>
                          <a:pt x="38" y="863"/>
                        </a:lnTo>
                        <a:lnTo>
                          <a:pt x="0" y="732"/>
                        </a:lnTo>
                        <a:lnTo>
                          <a:pt x="17" y="682"/>
                        </a:lnTo>
                        <a:close/>
                      </a:path>
                    </a:pathLst>
                  </a:custGeom>
                  <a:solidFill>
                    <a:srgbClr val="FFFF99"/>
                  </a:solidFill>
                  <a:ln w="6350">
                    <a:solidFill>
                      <a:srgbClr val="000000"/>
                    </a:solidFill>
                    <a:round/>
                    <a:headEnd/>
                    <a:tailEnd/>
                  </a:ln>
                </p:spPr>
                <p:txBody>
                  <a:bodyPr/>
                  <a:lstStyle/>
                  <a:p>
                    <a:endParaRPr lang="en-US"/>
                  </a:p>
                </p:txBody>
              </p:sp>
              <p:sp>
                <p:nvSpPr>
                  <p:cNvPr id="9346" name="Freeform 361">
                    <a:extLst>
                      <a:ext uri="{FF2B5EF4-FFF2-40B4-BE49-F238E27FC236}">
                        <a16:creationId xmlns:a16="http://schemas.microsoft.com/office/drawing/2014/main" id="{9913971F-3BC6-4D01-892B-34228F930FA8}"/>
                      </a:ext>
                    </a:extLst>
                  </p:cNvPr>
                  <p:cNvSpPr>
                    <a:spLocks/>
                  </p:cNvSpPr>
                  <p:nvPr/>
                </p:nvSpPr>
                <p:spPr bwMode="auto">
                  <a:xfrm>
                    <a:off x="10803" y="5621"/>
                    <a:ext cx="749" cy="1253"/>
                  </a:xfrm>
                  <a:custGeom>
                    <a:avLst/>
                    <a:gdLst>
                      <a:gd name="T0" fmla="*/ 26 w 749"/>
                      <a:gd name="T1" fmla="*/ 1253 h 1253"/>
                      <a:gd name="T2" fmla="*/ 47 w 749"/>
                      <a:gd name="T3" fmla="*/ 1216 h 1253"/>
                      <a:gd name="T4" fmla="*/ 190 w 749"/>
                      <a:gd name="T5" fmla="*/ 1207 h 1253"/>
                      <a:gd name="T6" fmla="*/ 308 w 749"/>
                      <a:gd name="T7" fmla="*/ 1169 h 1253"/>
                      <a:gd name="T8" fmla="*/ 425 w 749"/>
                      <a:gd name="T9" fmla="*/ 1098 h 1253"/>
                      <a:gd name="T10" fmla="*/ 522 w 749"/>
                      <a:gd name="T11" fmla="*/ 1094 h 1253"/>
                      <a:gd name="T12" fmla="*/ 632 w 749"/>
                      <a:gd name="T13" fmla="*/ 913 h 1253"/>
                      <a:gd name="T14" fmla="*/ 665 w 749"/>
                      <a:gd name="T15" fmla="*/ 925 h 1253"/>
                      <a:gd name="T16" fmla="*/ 749 w 749"/>
                      <a:gd name="T17" fmla="*/ 862 h 1253"/>
                      <a:gd name="T18" fmla="*/ 728 w 749"/>
                      <a:gd name="T19" fmla="*/ 816 h 1253"/>
                      <a:gd name="T20" fmla="*/ 737 w 749"/>
                      <a:gd name="T21" fmla="*/ 791 h 1253"/>
                      <a:gd name="T22" fmla="*/ 653 w 749"/>
                      <a:gd name="T23" fmla="*/ 16 h 1253"/>
                      <a:gd name="T24" fmla="*/ 644 w 749"/>
                      <a:gd name="T25" fmla="*/ 0 h 1253"/>
                      <a:gd name="T26" fmla="*/ 198 w 749"/>
                      <a:gd name="T27" fmla="*/ 50 h 1253"/>
                      <a:gd name="T28" fmla="*/ 114 w 749"/>
                      <a:gd name="T29" fmla="*/ 92 h 1253"/>
                      <a:gd name="T30" fmla="*/ 38 w 749"/>
                      <a:gd name="T31" fmla="*/ 71 h 1253"/>
                      <a:gd name="T32" fmla="*/ 93 w 749"/>
                      <a:gd name="T33" fmla="*/ 706 h 1253"/>
                      <a:gd name="T34" fmla="*/ 80 w 749"/>
                      <a:gd name="T35" fmla="*/ 837 h 1253"/>
                      <a:gd name="T36" fmla="*/ 114 w 749"/>
                      <a:gd name="T37" fmla="*/ 913 h 1253"/>
                      <a:gd name="T38" fmla="*/ 76 w 749"/>
                      <a:gd name="T39" fmla="*/ 1056 h 1253"/>
                      <a:gd name="T40" fmla="*/ 26 w 749"/>
                      <a:gd name="T41" fmla="*/ 1119 h 1253"/>
                      <a:gd name="T42" fmla="*/ 0 w 749"/>
                      <a:gd name="T43" fmla="*/ 1224 h 1253"/>
                      <a:gd name="T44" fmla="*/ 26 w 749"/>
                      <a:gd name="T45" fmla="*/ 1253 h 1253"/>
                      <a:gd name="T46" fmla="*/ 26 w 749"/>
                      <a:gd name="T47" fmla="*/ 1253 h 12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9"/>
                      <a:gd name="T73" fmla="*/ 0 h 1253"/>
                      <a:gd name="T74" fmla="*/ 749 w 749"/>
                      <a:gd name="T75" fmla="*/ 1253 h 12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9" h="1253">
                        <a:moveTo>
                          <a:pt x="26" y="1253"/>
                        </a:moveTo>
                        <a:lnTo>
                          <a:pt x="47" y="1216"/>
                        </a:lnTo>
                        <a:lnTo>
                          <a:pt x="190" y="1207"/>
                        </a:lnTo>
                        <a:lnTo>
                          <a:pt x="308" y="1169"/>
                        </a:lnTo>
                        <a:lnTo>
                          <a:pt x="425" y="1098"/>
                        </a:lnTo>
                        <a:lnTo>
                          <a:pt x="522" y="1094"/>
                        </a:lnTo>
                        <a:lnTo>
                          <a:pt x="632" y="913"/>
                        </a:lnTo>
                        <a:lnTo>
                          <a:pt x="665" y="925"/>
                        </a:lnTo>
                        <a:lnTo>
                          <a:pt x="749" y="862"/>
                        </a:lnTo>
                        <a:lnTo>
                          <a:pt x="728" y="816"/>
                        </a:lnTo>
                        <a:lnTo>
                          <a:pt x="737" y="791"/>
                        </a:lnTo>
                        <a:lnTo>
                          <a:pt x="653" y="16"/>
                        </a:lnTo>
                        <a:lnTo>
                          <a:pt x="644" y="0"/>
                        </a:lnTo>
                        <a:lnTo>
                          <a:pt x="198" y="50"/>
                        </a:lnTo>
                        <a:lnTo>
                          <a:pt x="114" y="92"/>
                        </a:lnTo>
                        <a:lnTo>
                          <a:pt x="38" y="71"/>
                        </a:lnTo>
                        <a:lnTo>
                          <a:pt x="93" y="706"/>
                        </a:lnTo>
                        <a:lnTo>
                          <a:pt x="80" y="837"/>
                        </a:lnTo>
                        <a:lnTo>
                          <a:pt x="114" y="913"/>
                        </a:lnTo>
                        <a:lnTo>
                          <a:pt x="76" y="1056"/>
                        </a:lnTo>
                        <a:lnTo>
                          <a:pt x="26" y="1119"/>
                        </a:lnTo>
                        <a:lnTo>
                          <a:pt x="0" y="1224"/>
                        </a:lnTo>
                        <a:lnTo>
                          <a:pt x="26" y="1253"/>
                        </a:lnTo>
                        <a:close/>
                      </a:path>
                    </a:pathLst>
                  </a:custGeom>
                  <a:solidFill>
                    <a:srgbClr val="FFFF99"/>
                  </a:solidFill>
                  <a:ln w="6350">
                    <a:solidFill>
                      <a:srgbClr val="000000"/>
                    </a:solidFill>
                    <a:round/>
                    <a:headEnd/>
                    <a:tailEnd/>
                  </a:ln>
                </p:spPr>
                <p:txBody>
                  <a:bodyPr/>
                  <a:lstStyle/>
                  <a:p>
                    <a:endParaRPr lang="en-US"/>
                  </a:p>
                </p:txBody>
              </p:sp>
              <p:sp>
                <p:nvSpPr>
                  <p:cNvPr id="9347" name="Freeform 362">
                    <a:extLst>
                      <a:ext uri="{FF2B5EF4-FFF2-40B4-BE49-F238E27FC236}">
                        <a16:creationId xmlns:a16="http://schemas.microsoft.com/office/drawing/2014/main" id="{DDCC5BC8-526C-4207-84DC-74AA8476EEDE}"/>
                      </a:ext>
                    </a:extLst>
                  </p:cNvPr>
                  <p:cNvSpPr>
                    <a:spLocks/>
                  </p:cNvSpPr>
                  <p:nvPr/>
                </p:nvSpPr>
                <p:spPr bwMode="auto">
                  <a:xfrm>
                    <a:off x="10526" y="6407"/>
                    <a:ext cx="1750" cy="876"/>
                  </a:xfrm>
                  <a:custGeom>
                    <a:avLst/>
                    <a:gdLst>
                      <a:gd name="T0" fmla="*/ 8 w 1750"/>
                      <a:gd name="T1" fmla="*/ 829 h 876"/>
                      <a:gd name="T2" fmla="*/ 50 w 1750"/>
                      <a:gd name="T3" fmla="*/ 825 h 876"/>
                      <a:gd name="T4" fmla="*/ 63 w 1750"/>
                      <a:gd name="T5" fmla="*/ 732 h 876"/>
                      <a:gd name="T6" fmla="*/ 38 w 1750"/>
                      <a:gd name="T7" fmla="*/ 728 h 876"/>
                      <a:gd name="T8" fmla="*/ 92 w 1750"/>
                      <a:gd name="T9" fmla="*/ 653 h 876"/>
                      <a:gd name="T10" fmla="*/ 202 w 1750"/>
                      <a:gd name="T11" fmla="*/ 686 h 876"/>
                      <a:gd name="T12" fmla="*/ 219 w 1750"/>
                      <a:gd name="T13" fmla="*/ 581 h 876"/>
                      <a:gd name="T14" fmla="*/ 294 w 1750"/>
                      <a:gd name="T15" fmla="*/ 552 h 876"/>
                      <a:gd name="T16" fmla="*/ 282 w 1750"/>
                      <a:gd name="T17" fmla="*/ 531 h 876"/>
                      <a:gd name="T18" fmla="*/ 324 w 1750"/>
                      <a:gd name="T19" fmla="*/ 430 h 876"/>
                      <a:gd name="T20" fmla="*/ 467 w 1750"/>
                      <a:gd name="T21" fmla="*/ 421 h 876"/>
                      <a:gd name="T22" fmla="*/ 585 w 1750"/>
                      <a:gd name="T23" fmla="*/ 383 h 876"/>
                      <a:gd name="T24" fmla="*/ 660 w 1750"/>
                      <a:gd name="T25" fmla="*/ 333 h 876"/>
                      <a:gd name="T26" fmla="*/ 702 w 1750"/>
                      <a:gd name="T27" fmla="*/ 312 h 876"/>
                      <a:gd name="T28" fmla="*/ 799 w 1750"/>
                      <a:gd name="T29" fmla="*/ 308 h 876"/>
                      <a:gd name="T30" fmla="*/ 909 w 1750"/>
                      <a:gd name="T31" fmla="*/ 127 h 876"/>
                      <a:gd name="T32" fmla="*/ 942 w 1750"/>
                      <a:gd name="T33" fmla="*/ 139 h 876"/>
                      <a:gd name="T34" fmla="*/ 1026 w 1750"/>
                      <a:gd name="T35" fmla="*/ 76 h 876"/>
                      <a:gd name="T36" fmla="*/ 1005 w 1750"/>
                      <a:gd name="T37" fmla="*/ 30 h 876"/>
                      <a:gd name="T38" fmla="*/ 1014 w 1750"/>
                      <a:gd name="T39" fmla="*/ 5 h 876"/>
                      <a:gd name="T40" fmla="*/ 1090 w 1750"/>
                      <a:gd name="T41" fmla="*/ 0 h 876"/>
                      <a:gd name="T42" fmla="*/ 1140 w 1750"/>
                      <a:gd name="T43" fmla="*/ 17 h 876"/>
                      <a:gd name="T44" fmla="*/ 1292 w 1750"/>
                      <a:gd name="T45" fmla="*/ 106 h 876"/>
                      <a:gd name="T46" fmla="*/ 1401 w 1750"/>
                      <a:gd name="T47" fmla="*/ 101 h 876"/>
                      <a:gd name="T48" fmla="*/ 1451 w 1750"/>
                      <a:gd name="T49" fmla="*/ 68 h 876"/>
                      <a:gd name="T50" fmla="*/ 1574 w 1750"/>
                      <a:gd name="T51" fmla="*/ 143 h 876"/>
                      <a:gd name="T52" fmla="*/ 1611 w 1750"/>
                      <a:gd name="T53" fmla="*/ 286 h 876"/>
                      <a:gd name="T54" fmla="*/ 1750 w 1750"/>
                      <a:gd name="T55" fmla="*/ 387 h 876"/>
                      <a:gd name="T56" fmla="*/ 1683 w 1750"/>
                      <a:gd name="T57" fmla="*/ 467 h 876"/>
                      <a:gd name="T58" fmla="*/ 1565 w 1750"/>
                      <a:gd name="T59" fmla="*/ 581 h 876"/>
                      <a:gd name="T60" fmla="*/ 1561 w 1750"/>
                      <a:gd name="T61" fmla="*/ 606 h 876"/>
                      <a:gd name="T62" fmla="*/ 1388 w 1750"/>
                      <a:gd name="T63" fmla="*/ 716 h 876"/>
                      <a:gd name="T64" fmla="*/ 420 w 1750"/>
                      <a:gd name="T65" fmla="*/ 808 h 876"/>
                      <a:gd name="T66" fmla="*/ 315 w 1750"/>
                      <a:gd name="T67" fmla="*/ 800 h 876"/>
                      <a:gd name="T68" fmla="*/ 319 w 1750"/>
                      <a:gd name="T69" fmla="*/ 850 h 876"/>
                      <a:gd name="T70" fmla="*/ 0 w 1750"/>
                      <a:gd name="T71" fmla="*/ 876 h 876"/>
                      <a:gd name="T72" fmla="*/ 8 w 1750"/>
                      <a:gd name="T73" fmla="*/ 829 h 876"/>
                      <a:gd name="T74" fmla="*/ 8 w 1750"/>
                      <a:gd name="T75" fmla="*/ 829 h 8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0"/>
                      <a:gd name="T115" fmla="*/ 0 h 876"/>
                      <a:gd name="T116" fmla="*/ 1750 w 1750"/>
                      <a:gd name="T117" fmla="*/ 876 h 8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0" h="876">
                        <a:moveTo>
                          <a:pt x="8" y="829"/>
                        </a:moveTo>
                        <a:lnTo>
                          <a:pt x="50" y="825"/>
                        </a:lnTo>
                        <a:lnTo>
                          <a:pt x="63" y="732"/>
                        </a:lnTo>
                        <a:lnTo>
                          <a:pt x="38" y="728"/>
                        </a:lnTo>
                        <a:lnTo>
                          <a:pt x="92" y="653"/>
                        </a:lnTo>
                        <a:lnTo>
                          <a:pt x="202" y="686"/>
                        </a:lnTo>
                        <a:lnTo>
                          <a:pt x="219" y="581"/>
                        </a:lnTo>
                        <a:lnTo>
                          <a:pt x="294" y="552"/>
                        </a:lnTo>
                        <a:lnTo>
                          <a:pt x="282" y="531"/>
                        </a:lnTo>
                        <a:lnTo>
                          <a:pt x="324" y="430"/>
                        </a:lnTo>
                        <a:lnTo>
                          <a:pt x="467" y="421"/>
                        </a:lnTo>
                        <a:lnTo>
                          <a:pt x="585" y="383"/>
                        </a:lnTo>
                        <a:lnTo>
                          <a:pt x="660" y="333"/>
                        </a:lnTo>
                        <a:lnTo>
                          <a:pt x="702" y="312"/>
                        </a:lnTo>
                        <a:lnTo>
                          <a:pt x="799" y="308"/>
                        </a:lnTo>
                        <a:lnTo>
                          <a:pt x="909" y="127"/>
                        </a:lnTo>
                        <a:lnTo>
                          <a:pt x="942" y="139"/>
                        </a:lnTo>
                        <a:lnTo>
                          <a:pt x="1026" y="76"/>
                        </a:lnTo>
                        <a:lnTo>
                          <a:pt x="1005" y="30"/>
                        </a:lnTo>
                        <a:lnTo>
                          <a:pt x="1014" y="5"/>
                        </a:lnTo>
                        <a:lnTo>
                          <a:pt x="1090" y="0"/>
                        </a:lnTo>
                        <a:lnTo>
                          <a:pt x="1140" y="17"/>
                        </a:lnTo>
                        <a:lnTo>
                          <a:pt x="1292" y="106"/>
                        </a:lnTo>
                        <a:lnTo>
                          <a:pt x="1401" y="101"/>
                        </a:lnTo>
                        <a:lnTo>
                          <a:pt x="1451" y="68"/>
                        </a:lnTo>
                        <a:lnTo>
                          <a:pt x="1574" y="143"/>
                        </a:lnTo>
                        <a:lnTo>
                          <a:pt x="1611" y="286"/>
                        </a:lnTo>
                        <a:lnTo>
                          <a:pt x="1750" y="387"/>
                        </a:lnTo>
                        <a:lnTo>
                          <a:pt x="1683" y="467"/>
                        </a:lnTo>
                        <a:lnTo>
                          <a:pt x="1565" y="581"/>
                        </a:lnTo>
                        <a:lnTo>
                          <a:pt x="1561" y="606"/>
                        </a:lnTo>
                        <a:lnTo>
                          <a:pt x="1388" y="716"/>
                        </a:lnTo>
                        <a:lnTo>
                          <a:pt x="420" y="808"/>
                        </a:lnTo>
                        <a:lnTo>
                          <a:pt x="315" y="800"/>
                        </a:lnTo>
                        <a:lnTo>
                          <a:pt x="319" y="850"/>
                        </a:lnTo>
                        <a:lnTo>
                          <a:pt x="0" y="876"/>
                        </a:lnTo>
                        <a:lnTo>
                          <a:pt x="8" y="829"/>
                        </a:lnTo>
                        <a:close/>
                      </a:path>
                    </a:pathLst>
                  </a:custGeom>
                  <a:solidFill>
                    <a:srgbClr val="FFFF99"/>
                  </a:solidFill>
                  <a:ln w="6350">
                    <a:solidFill>
                      <a:srgbClr val="000000"/>
                    </a:solidFill>
                    <a:round/>
                    <a:headEnd/>
                    <a:tailEnd/>
                  </a:ln>
                </p:spPr>
                <p:txBody>
                  <a:bodyPr/>
                  <a:lstStyle/>
                  <a:p>
                    <a:endParaRPr lang="en-US"/>
                  </a:p>
                </p:txBody>
              </p:sp>
              <p:sp>
                <p:nvSpPr>
                  <p:cNvPr id="9348" name="Freeform 363">
                    <a:extLst>
                      <a:ext uri="{FF2B5EF4-FFF2-40B4-BE49-F238E27FC236}">
                        <a16:creationId xmlns:a16="http://schemas.microsoft.com/office/drawing/2014/main" id="{F79FD83B-240A-46B3-A7C1-0122E87C3A0F}"/>
                      </a:ext>
                    </a:extLst>
                  </p:cNvPr>
                  <p:cNvSpPr>
                    <a:spLocks/>
                  </p:cNvSpPr>
                  <p:nvPr/>
                </p:nvSpPr>
                <p:spPr bwMode="auto">
                  <a:xfrm>
                    <a:off x="10332" y="7060"/>
                    <a:ext cx="2062" cy="681"/>
                  </a:xfrm>
                  <a:custGeom>
                    <a:avLst/>
                    <a:gdLst>
                      <a:gd name="T0" fmla="*/ 38 w 2062"/>
                      <a:gd name="T1" fmla="*/ 559 h 681"/>
                      <a:gd name="T2" fmla="*/ 25 w 2062"/>
                      <a:gd name="T3" fmla="*/ 551 h 681"/>
                      <a:gd name="T4" fmla="*/ 84 w 2062"/>
                      <a:gd name="T5" fmla="*/ 504 h 681"/>
                      <a:gd name="T6" fmla="*/ 143 w 2062"/>
                      <a:gd name="T7" fmla="*/ 399 h 681"/>
                      <a:gd name="T8" fmla="*/ 122 w 2062"/>
                      <a:gd name="T9" fmla="*/ 374 h 681"/>
                      <a:gd name="T10" fmla="*/ 152 w 2062"/>
                      <a:gd name="T11" fmla="*/ 324 h 681"/>
                      <a:gd name="T12" fmla="*/ 152 w 2062"/>
                      <a:gd name="T13" fmla="*/ 265 h 681"/>
                      <a:gd name="T14" fmla="*/ 194 w 2062"/>
                      <a:gd name="T15" fmla="*/ 223 h 681"/>
                      <a:gd name="T16" fmla="*/ 513 w 2062"/>
                      <a:gd name="T17" fmla="*/ 197 h 681"/>
                      <a:gd name="T18" fmla="*/ 509 w 2062"/>
                      <a:gd name="T19" fmla="*/ 147 h 681"/>
                      <a:gd name="T20" fmla="*/ 614 w 2062"/>
                      <a:gd name="T21" fmla="*/ 155 h 681"/>
                      <a:gd name="T22" fmla="*/ 1582 w 2062"/>
                      <a:gd name="T23" fmla="*/ 63 h 681"/>
                      <a:gd name="T24" fmla="*/ 2062 w 2062"/>
                      <a:gd name="T25" fmla="*/ 0 h 681"/>
                      <a:gd name="T26" fmla="*/ 1978 w 2062"/>
                      <a:gd name="T27" fmla="*/ 164 h 681"/>
                      <a:gd name="T28" fmla="*/ 1847 w 2062"/>
                      <a:gd name="T29" fmla="*/ 193 h 681"/>
                      <a:gd name="T30" fmla="*/ 1784 w 2062"/>
                      <a:gd name="T31" fmla="*/ 277 h 681"/>
                      <a:gd name="T32" fmla="*/ 1549 w 2062"/>
                      <a:gd name="T33" fmla="*/ 412 h 681"/>
                      <a:gd name="T34" fmla="*/ 1536 w 2062"/>
                      <a:gd name="T35" fmla="*/ 462 h 681"/>
                      <a:gd name="T36" fmla="*/ 1477 w 2062"/>
                      <a:gd name="T37" fmla="*/ 492 h 681"/>
                      <a:gd name="T38" fmla="*/ 1477 w 2062"/>
                      <a:gd name="T39" fmla="*/ 559 h 681"/>
                      <a:gd name="T40" fmla="*/ 1157 w 2062"/>
                      <a:gd name="T41" fmla="*/ 597 h 681"/>
                      <a:gd name="T42" fmla="*/ 518 w 2062"/>
                      <a:gd name="T43" fmla="*/ 652 h 681"/>
                      <a:gd name="T44" fmla="*/ 0 w 2062"/>
                      <a:gd name="T45" fmla="*/ 681 h 681"/>
                      <a:gd name="T46" fmla="*/ 38 w 2062"/>
                      <a:gd name="T47" fmla="*/ 559 h 681"/>
                      <a:gd name="T48" fmla="*/ 38 w 2062"/>
                      <a:gd name="T49" fmla="*/ 559 h 6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62"/>
                      <a:gd name="T76" fmla="*/ 0 h 681"/>
                      <a:gd name="T77" fmla="*/ 2062 w 2062"/>
                      <a:gd name="T78" fmla="*/ 681 h 6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62" h="681">
                        <a:moveTo>
                          <a:pt x="38" y="559"/>
                        </a:moveTo>
                        <a:lnTo>
                          <a:pt x="25" y="551"/>
                        </a:lnTo>
                        <a:lnTo>
                          <a:pt x="84" y="504"/>
                        </a:lnTo>
                        <a:lnTo>
                          <a:pt x="143" y="399"/>
                        </a:lnTo>
                        <a:lnTo>
                          <a:pt x="122" y="374"/>
                        </a:lnTo>
                        <a:lnTo>
                          <a:pt x="152" y="324"/>
                        </a:lnTo>
                        <a:lnTo>
                          <a:pt x="152" y="265"/>
                        </a:lnTo>
                        <a:lnTo>
                          <a:pt x="194" y="223"/>
                        </a:lnTo>
                        <a:lnTo>
                          <a:pt x="513" y="197"/>
                        </a:lnTo>
                        <a:lnTo>
                          <a:pt x="509" y="147"/>
                        </a:lnTo>
                        <a:lnTo>
                          <a:pt x="614" y="155"/>
                        </a:lnTo>
                        <a:lnTo>
                          <a:pt x="1582" y="63"/>
                        </a:lnTo>
                        <a:lnTo>
                          <a:pt x="2062" y="0"/>
                        </a:lnTo>
                        <a:lnTo>
                          <a:pt x="1978" y="164"/>
                        </a:lnTo>
                        <a:lnTo>
                          <a:pt x="1847" y="193"/>
                        </a:lnTo>
                        <a:lnTo>
                          <a:pt x="1784" y="277"/>
                        </a:lnTo>
                        <a:lnTo>
                          <a:pt x="1549" y="412"/>
                        </a:lnTo>
                        <a:lnTo>
                          <a:pt x="1536" y="462"/>
                        </a:lnTo>
                        <a:lnTo>
                          <a:pt x="1477" y="492"/>
                        </a:lnTo>
                        <a:lnTo>
                          <a:pt x="1477" y="559"/>
                        </a:lnTo>
                        <a:lnTo>
                          <a:pt x="1157" y="597"/>
                        </a:lnTo>
                        <a:lnTo>
                          <a:pt x="518" y="652"/>
                        </a:lnTo>
                        <a:lnTo>
                          <a:pt x="0" y="681"/>
                        </a:lnTo>
                        <a:lnTo>
                          <a:pt x="38" y="559"/>
                        </a:lnTo>
                        <a:close/>
                      </a:path>
                    </a:pathLst>
                  </a:custGeom>
                  <a:solidFill>
                    <a:srgbClr val="FFFF99"/>
                  </a:solidFill>
                  <a:ln w="6350">
                    <a:solidFill>
                      <a:srgbClr val="000000"/>
                    </a:solidFill>
                    <a:round/>
                    <a:headEnd/>
                    <a:tailEnd/>
                  </a:ln>
                </p:spPr>
                <p:txBody>
                  <a:bodyPr/>
                  <a:lstStyle/>
                  <a:p>
                    <a:endParaRPr lang="en-US"/>
                  </a:p>
                </p:txBody>
              </p:sp>
              <p:sp>
                <p:nvSpPr>
                  <p:cNvPr id="9349" name="Freeform 364">
                    <a:extLst>
                      <a:ext uri="{FF2B5EF4-FFF2-40B4-BE49-F238E27FC236}">
                        <a16:creationId xmlns:a16="http://schemas.microsoft.com/office/drawing/2014/main" id="{977837D5-FD42-4704-B5D8-372B8F5B51CF}"/>
                      </a:ext>
                    </a:extLst>
                  </p:cNvPr>
                  <p:cNvSpPr>
                    <a:spLocks/>
                  </p:cNvSpPr>
                  <p:nvPr/>
                </p:nvSpPr>
                <p:spPr bwMode="auto">
                  <a:xfrm>
                    <a:off x="10050" y="7712"/>
                    <a:ext cx="859" cy="1447"/>
                  </a:xfrm>
                  <a:custGeom>
                    <a:avLst/>
                    <a:gdLst>
                      <a:gd name="T0" fmla="*/ 59 w 859"/>
                      <a:gd name="T1" fmla="*/ 1010 h 1447"/>
                      <a:gd name="T2" fmla="*/ 143 w 859"/>
                      <a:gd name="T3" fmla="*/ 900 h 1447"/>
                      <a:gd name="T4" fmla="*/ 118 w 859"/>
                      <a:gd name="T5" fmla="*/ 871 h 1447"/>
                      <a:gd name="T6" fmla="*/ 84 w 859"/>
                      <a:gd name="T7" fmla="*/ 635 h 1447"/>
                      <a:gd name="T8" fmla="*/ 72 w 859"/>
                      <a:gd name="T9" fmla="*/ 475 h 1447"/>
                      <a:gd name="T10" fmla="*/ 131 w 859"/>
                      <a:gd name="T11" fmla="*/ 298 h 1447"/>
                      <a:gd name="T12" fmla="*/ 223 w 859"/>
                      <a:gd name="T13" fmla="*/ 176 h 1447"/>
                      <a:gd name="T14" fmla="*/ 215 w 859"/>
                      <a:gd name="T15" fmla="*/ 143 h 1447"/>
                      <a:gd name="T16" fmla="*/ 282 w 859"/>
                      <a:gd name="T17" fmla="*/ 29 h 1447"/>
                      <a:gd name="T18" fmla="*/ 800 w 859"/>
                      <a:gd name="T19" fmla="*/ 0 h 1447"/>
                      <a:gd name="T20" fmla="*/ 825 w 859"/>
                      <a:gd name="T21" fmla="*/ 25 h 1447"/>
                      <a:gd name="T22" fmla="*/ 800 w 859"/>
                      <a:gd name="T23" fmla="*/ 925 h 1447"/>
                      <a:gd name="T24" fmla="*/ 859 w 859"/>
                      <a:gd name="T25" fmla="*/ 1359 h 1447"/>
                      <a:gd name="T26" fmla="*/ 838 w 859"/>
                      <a:gd name="T27" fmla="*/ 1380 h 1447"/>
                      <a:gd name="T28" fmla="*/ 728 w 859"/>
                      <a:gd name="T29" fmla="*/ 1355 h 1447"/>
                      <a:gd name="T30" fmla="*/ 560 w 859"/>
                      <a:gd name="T31" fmla="*/ 1447 h 1447"/>
                      <a:gd name="T32" fmla="*/ 476 w 859"/>
                      <a:gd name="T33" fmla="*/ 1308 h 1447"/>
                      <a:gd name="T34" fmla="*/ 488 w 859"/>
                      <a:gd name="T35" fmla="*/ 1207 h 1447"/>
                      <a:gd name="T36" fmla="*/ 0 w 859"/>
                      <a:gd name="T37" fmla="*/ 1228 h 1447"/>
                      <a:gd name="T38" fmla="*/ 59 w 859"/>
                      <a:gd name="T39" fmla="*/ 1010 h 1447"/>
                      <a:gd name="T40" fmla="*/ 59 w 859"/>
                      <a:gd name="T41" fmla="*/ 1010 h 1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9"/>
                      <a:gd name="T64" fmla="*/ 0 h 1447"/>
                      <a:gd name="T65" fmla="*/ 859 w 859"/>
                      <a:gd name="T66" fmla="*/ 1447 h 1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9" h="1447">
                        <a:moveTo>
                          <a:pt x="59" y="1010"/>
                        </a:moveTo>
                        <a:lnTo>
                          <a:pt x="143" y="900"/>
                        </a:lnTo>
                        <a:lnTo>
                          <a:pt x="118" y="871"/>
                        </a:lnTo>
                        <a:lnTo>
                          <a:pt x="84" y="635"/>
                        </a:lnTo>
                        <a:lnTo>
                          <a:pt x="72" y="475"/>
                        </a:lnTo>
                        <a:lnTo>
                          <a:pt x="131" y="298"/>
                        </a:lnTo>
                        <a:lnTo>
                          <a:pt x="223" y="176"/>
                        </a:lnTo>
                        <a:lnTo>
                          <a:pt x="215" y="143"/>
                        </a:lnTo>
                        <a:lnTo>
                          <a:pt x="282" y="29"/>
                        </a:lnTo>
                        <a:lnTo>
                          <a:pt x="800" y="0"/>
                        </a:lnTo>
                        <a:lnTo>
                          <a:pt x="825" y="25"/>
                        </a:lnTo>
                        <a:lnTo>
                          <a:pt x="800" y="925"/>
                        </a:lnTo>
                        <a:lnTo>
                          <a:pt x="859" y="1359"/>
                        </a:lnTo>
                        <a:lnTo>
                          <a:pt x="838" y="1380"/>
                        </a:lnTo>
                        <a:lnTo>
                          <a:pt x="728" y="1355"/>
                        </a:lnTo>
                        <a:lnTo>
                          <a:pt x="560" y="1447"/>
                        </a:lnTo>
                        <a:lnTo>
                          <a:pt x="476" y="1308"/>
                        </a:lnTo>
                        <a:lnTo>
                          <a:pt x="488" y="1207"/>
                        </a:lnTo>
                        <a:lnTo>
                          <a:pt x="0" y="1228"/>
                        </a:lnTo>
                        <a:lnTo>
                          <a:pt x="59" y="1010"/>
                        </a:lnTo>
                        <a:close/>
                      </a:path>
                    </a:pathLst>
                  </a:custGeom>
                  <a:solidFill>
                    <a:srgbClr val="FFFF99"/>
                  </a:solidFill>
                  <a:ln w="6350">
                    <a:solidFill>
                      <a:srgbClr val="000000"/>
                    </a:solidFill>
                    <a:round/>
                    <a:headEnd/>
                    <a:tailEnd/>
                  </a:ln>
                </p:spPr>
                <p:txBody>
                  <a:bodyPr/>
                  <a:lstStyle/>
                  <a:p>
                    <a:endParaRPr lang="en-US"/>
                  </a:p>
                </p:txBody>
              </p:sp>
              <p:sp>
                <p:nvSpPr>
                  <p:cNvPr id="9350" name="Freeform 365">
                    <a:extLst>
                      <a:ext uri="{FF2B5EF4-FFF2-40B4-BE49-F238E27FC236}">
                        <a16:creationId xmlns:a16="http://schemas.microsoft.com/office/drawing/2014/main" id="{842B9BB8-0D49-4507-A334-2BD856DDC014}"/>
                      </a:ext>
                    </a:extLst>
                  </p:cNvPr>
                  <p:cNvSpPr>
                    <a:spLocks/>
                  </p:cNvSpPr>
                  <p:nvPr/>
                </p:nvSpPr>
                <p:spPr bwMode="auto">
                  <a:xfrm>
                    <a:off x="10850" y="7657"/>
                    <a:ext cx="921" cy="1460"/>
                  </a:xfrm>
                  <a:custGeom>
                    <a:avLst/>
                    <a:gdLst>
                      <a:gd name="T0" fmla="*/ 25 w 921"/>
                      <a:gd name="T1" fmla="*/ 80 h 1460"/>
                      <a:gd name="T2" fmla="*/ 0 w 921"/>
                      <a:gd name="T3" fmla="*/ 980 h 1460"/>
                      <a:gd name="T4" fmla="*/ 59 w 921"/>
                      <a:gd name="T5" fmla="*/ 1414 h 1460"/>
                      <a:gd name="T6" fmla="*/ 122 w 921"/>
                      <a:gd name="T7" fmla="*/ 1431 h 1460"/>
                      <a:gd name="T8" fmla="*/ 181 w 921"/>
                      <a:gd name="T9" fmla="*/ 1397 h 1460"/>
                      <a:gd name="T10" fmla="*/ 214 w 921"/>
                      <a:gd name="T11" fmla="*/ 1431 h 1460"/>
                      <a:gd name="T12" fmla="*/ 164 w 921"/>
                      <a:gd name="T13" fmla="*/ 1460 h 1460"/>
                      <a:gd name="T14" fmla="*/ 290 w 921"/>
                      <a:gd name="T15" fmla="*/ 1426 h 1460"/>
                      <a:gd name="T16" fmla="*/ 315 w 921"/>
                      <a:gd name="T17" fmla="*/ 1389 h 1460"/>
                      <a:gd name="T18" fmla="*/ 298 w 921"/>
                      <a:gd name="T19" fmla="*/ 1363 h 1460"/>
                      <a:gd name="T20" fmla="*/ 307 w 921"/>
                      <a:gd name="T21" fmla="*/ 1325 h 1460"/>
                      <a:gd name="T22" fmla="*/ 248 w 921"/>
                      <a:gd name="T23" fmla="*/ 1271 h 1460"/>
                      <a:gd name="T24" fmla="*/ 248 w 921"/>
                      <a:gd name="T25" fmla="*/ 1224 h 1460"/>
                      <a:gd name="T26" fmla="*/ 921 w 921"/>
                      <a:gd name="T27" fmla="*/ 1166 h 1460"/>
                      <a:gd name="T28" fmla="*/ 867 w 921"/>
                      <a:gd name="T29" fmla="*/ 934 h 1460"/>
                      <a:gd name="T30" fmla="*/ 900 w 921"/>
                      <a:gd name="T31" fmla="*/ 795 h 1460"/>
                      <a:gd name="T32" fmla="*/ 816 w 921"/>
                      <a:gd name="T33" fmla="*/ 614 h 1460"/>
                      <a:gd name="T34" fmla="*/ 639 w 921"/>
                      <a:gd name="T35" fmla="*/ 0 h 1460"/>
                      <a:gd name="T36" fmla="*/ 0 w 921"/>
                      <a:gd name="T37" fmla="*/ 55 h 1460"/>
                      <a:gd name="T38" fmla="*/ 25 w 921"/>
                      <a:gd name="T39" fmla="*/ 80 h 1460"/>
                      <a:gd name="T40" fmla="*/ 25 w 921"/>
                      <a:gd name="T41" fmla="*/ 80 h 14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1"/>
                      <a:gd name="T64" fmla="*/ 0 h 1460"/>
                      <a:gd name="T65" fmla="*/ 921 w 921"/>
                      <a:gd name="T66" fmla="*/ 1460 h 14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1" h="1460">
                        <a:moveTo>
                          <a:pt x="25" y="80"/>
                        </a:moveTo>
                        <a:lnTo>
                          <a:pt x="0" y="980"/>
                        </a:lnTo>
                        <a:lnTo>
                          <a:pt x="59" y="1414"/>
                        </a:lnTo>
                        <a:lnTo>
                          <a:pt x="122" y="1431"/>
                        </a:lnTo>
                        <a:lnTo>
                          <a:pt x="181" y="1397"/>
                        </a:lnTo>
                        <a:lnTo>
                          <a:pt x="214" y="1431"/>
                        </a:lnTo>
                        <a:lnTo>
                          <a:pt x="164" y="1460"/>
                        </a:lnTo>
                        <a:lnTo>
                          <a:pt x="290" y="1426"/>
                        </a:lnTo>
                        <a:lnTo>
                          <a:pt x="315" y="1389"/>
                        </a:lnTo>
                        <a:lnTo>
                          <a:pt x="298" y="1363"/>
                        </a:lnTo>
                        <a:lnTo>
                          <a:pt x="307" y="1325"/>
                        </a:lnTo>
                        <a:lnTo>
                          <a:pt x="248" y="1271"/>
                        </a:lnTo>
                        <a:lnTo>
                          <a:pt x="248" y="1224"/>
                        </a:lnTo>
                        <a:lnTo>
                          <a:pt x="921" y="1166"/>
                        </a:lnTo>
                        <a:lnTo>
                          <a:pt x="867" y="934"/>
                        </a:lnTo>
                        <a:lnTo>
                          <a:pt x="900" y="795"/>
                        </a:lnTo>
                        <a:lnTo>
                          <a:pt x="816" y="614"/>
                        </a:lnTo>
                        <a:lnTo>
                          <a:pt x="639" y="0"/>
                        </a:lnTo>
                        <a:lnTo>
                          <a:pt x="0" y="55"/>
                        </a:lnTo>
                        <a:lnTo>
                          <a:pt x="25" y="80"/>
                        </a:lnTo>
                        <a:close/>
                      </a:path>
                    </a:pathLst>
                  </a:custGeom>
                  <a:solidFill>
                    <a:srgbClr val="FFFF99"/>
                  </a:solidFill>
                  <a:ln w="6350">
                    <a:solidFill>
                      <a:srgbClr val="000000"/>
                    </a:solidFill>
                    <a:round/>
                    <a:headEnd/>
                    <a:tailEnd/>
                  </a:ln>
                </p:spPr>
                <p:txBody>
                  <a:bodyPr/>
                  <a:lstStyle/>
                  <a:p>
                    <a:endParaRPr lang="en-US"/>
                  </a:p>
                </p:txBody>
              </p:sp>
              <p:sp>
                <p:nvSpPr>
                  <p:cNvPr id="9351" name="Freeform 366">
                    <a:extLst>
                      <a:ext uri="{FF2B5EF4-FFF2-40B4-BE49-F238E27FC236}">
                        <a16:creationId xmlns:a16="http://schemas.microsoft.com/office/drawing/2014/main" id="{E3996006-FA1D-48AD-985E-BE0118598A1E}"/>
                      </a:ext>
                    </a:extLst>
                  </p:cNvPr>
                  <p:cNvSpPr>
                    <a:spLocks/>
                  </p:cNvSpPr>
                  <p:nvPr/>
                </p:nvSpPr>
                <p:spPr bwMode="auto">
                  <a:xfrm>
                    <a:off x="11489" y="7581"/>
                    <a:ext cx="1301" cy="1334"/>
                  </a:xfrm>
                  <a:custGeom>
                    <a:avLst/>
                    <a:gdLst>
                      <a:gd name="T0" fmla="*/ 177 w 1301"/>
                      <a:gd name="T1" fmla="*/ 690 h 1334"/>
                      <a:gd name="T2" fmla="*/ 261 w 1301"/>
                      <a:gd name="T3" fmla="*/ 871 h 1334"/>
                      <a:gd name="T4" fmla="*/ 228 w 1301"/>
                      <a:gd name="T5" fmla="*/ 1010 h 1334"/>
                      <a:gd name="T6" fmla="*/ 282 w 1301"/>
                      <a:gd name="T7" fmla="*/ 1242 h 1334"/>
                      <a:gd name="T8" fmla="*/ 333 w 1301"/>
                      <a:gd name="T9" fmla="*/ 1317 h 1334"/>
                      <a:gd name="T10" fmla="*/ 1027 w 1301"/>
                      <a:gd name="T11" fmla="*/ 1279 h 1334"/>
                      <a:gd name="T12" fmla="*/ 1036 w 1301"/>
                      <a:gd name="T13" fmla="*/ 1326 h 1334"/>
                      <a:gd name="T14" fmla="*/ 1078 w 1301"/>
                      <a:gd name="T15" fmla="*/ 1334 h 1334"/>
                      <a:gd name="T16" fmla="*/ 1061 w 1301"/>
                      <a:gd name="T17" fmla="*/ 1221 h 1334"/>
                      <a:gd name="T18" fmla="*/ 1090 w 1301"/>
                      <a:gd name="T19" fmla="*/ 1191 h 1334"/>
                      <a:gd name="T20" fmla="*/ 1191 w 1301"/>
                      <a:gd name="T21" fmla="*/ 1212 h 1334"/>
                      <a:gd name="T22" fmla="*/ 1208 w 1301"/>
                      <a:gd name="T23" fmla="*/ 1132 h 1334"/>
                      <a:gd name="T24" fmla="*/ 1195 w 1301"/>
                      <a:gd name="T25" fmla="*/ 1027 h 1334"/>
                      <a:gd name="T26" fmla="*/ 1238 w 1301"/>
                      <a:gd name="T27" fmla="*/ 997 h 1334"/>
                      <a:gd name="T28" fmla="*/ 1301 w 1301"/>
                      <a:gd name="T29" fmla="*/ 796 h 1334"/>
                      <a:gd name="T30" fmla="*/ 1259 w 1301"/>
                      <a:gd name="T31" fmla="*/ 787 h 1334"/>
                      <a:gd name="T32" fmla="*/ 1090 w 1301"/>
                      <a:gd name="T33" fmla="*/ 526 h 1334"/>
                      <a:gd name="T34" fmla="*/ 724 w 1301"/>
                      <a:gd name="T35" fmla="*/ 198 h 1334"/>
                      <a:gd name="T36" fmla="*/ 564 w 1301"/>
                      <a:gd name="T37" fmla="*/ 97 h 1334"/>
                      <a:gd name="T38" fmla="*/ 619 w 1301"/>
                      <a:gd name="T39" fmla="*/ 0 h 1334"/>
                      <a:gd name="T40" fmla="*/ 320 w 1301"/>
                      <a:gd name="T41" fmla="*/ 38 h 1334"/>
                      <a:gd name="T42" fmla="*/ 0 w 1301"/>
                      <a:gd name="T43" fmla="*/ 76 h 1334"/>
                      <a:gd name="T44" fmla="*/ 177 w 1301"/>
                      <a:gd name="T45" fmla="*/ 690 h 1334"/>
                      <a:gd name="T46" fmla="*/ 177 w 1301"/>
                      <a:gd name="T47" fmla="*/ 690 h 13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1"/>
                      <a:gd name="T73" fmla="*/ 0 h 1334"/>
                      <a:gd name="T74" fmla="*/ 1301 w 1301"/>
                      <a:gd name="T75" fmla="*/ 1334 h 13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1" h="1334">
                        <a:moveTo>
                          <a:pt x="177" y="690"/>
                        </a:moveTo>
                        <a:lnTo>
                          <a:pt x="261" y="871"/>
                        </a:lnTo>
                        <a:lnTo>
                          <a:pt x="228" y="1010"/>
                        </a:lnTo>
                        <a:lnTo>
                          <a:pt x="282" y="1242"/>
                        </a:lnTo>
                        <a:lnTo>
                          <a:pt x="333" y="1317"/>
                        </a:lnTo>
                        <a:lnTo>
                          <a:pt x="1027" y="1279"/>
                        </a:lnTo>
                        <a:lnTo>
                          <a:pt x="1036" y="1326"/>
                        </a:lnTo>
                        <a:lnTo>
                          <a:pt x="1078" y="1334"/>
                        </a:lnTo>
                        <a:lnTo>
                          <a:pt x="1061" y="1221"/>
                        </a:lnTo>
                        <a:lnTo>
                          <a:pt x="1090" y="1191"/>
                        </a:lnTo>
                        <a:lnTo>
                          <a:pt x="1191" y="1212"/>
                        </a:lnTo>
                        <a:lnTo>
                          <a:pt x="1208" y="1132"/>
                        </a:lnTo>
                        <a:lnTo>
                          <a:pt x="1195" y="1027"/>
                        </a:lnTo>
                        <a:lnTo>
                          <a:pt x="1238" y="997"/>
                        </a:lnTo>
                        <a:lnTo>
                          <a:pt x="1301" y="796"/>
                        </a:lnTo>
                        <a:lnTo>
                          <a:pt x="1259" y="787"/>
                        </a:lnTo>
                        <a:lnTo>
                          <a:pt x="1090" y="526"/>
                        </a:lnTo>
                        <a:lnTo>
                          <a:pt x="724" y="198"/>
                        </a:lnTo>
                        <a:lnTo>
                          <a:pt x="564" y="97"/>
                        </a:lnTo>
                        <a:lnTo>
                          <a:pt x="619" y="0"/>
                        </a:lnTo>
                        <a:lnTo>
                          <a:pt x="320" y="38"/>
                        </a:lnTo>
                        <a:lnTo>
                          <a:pt x="0" y="76"/>
                        </a:lnTo>
                        <a:lnTo>
                          <a:pt x="177" y="690"/>
                        </a:lnTo>
                        <a:close/>
                      </a:path>
                    </a:pathLst>
                  </a:custGeom>
                  <a:solidFill>
                    <a:srgbClr val="FFFF99"/>
                  </a:solidFill>
                  <a:ln w="6350">
                    <a:solidFill>
                      <a:srgbClr val="000000"/>
                    </a:solidFill>
                    <a:round/>
                    <a:headEnd/>
                    <a:tailEnd/>
                  </a:ln>
                </p:spPr>
                <p:txBody>
                  <a:bodyPr/>
                  <a:lstStyle/>
                  <a:p>
                    <a:endParaRPr lang="en-US"/>
                  </a:p>
                </p:txBody>
              </p:sp>
              <p:sp>
                <p:nvSpPr>
                  <p:cNvPr id="9352" name="Freeform 367">
                    <a:extLst>
                      <a:ext uri="{FF2B5EF4-FFF2-40B4-BE49-F238E27FC236}">
                        <a16:creationId xmlns:a16="http://schemas.microsoft.com/office/drawing/2014/main" id="{8E717F30-D093-4A06-8390-B3AF08328B42}"/>
                      </a:ext>
                    </a:extLst>
                  </p:cNvPr>
                  <p:cNvSpPr>
                    <a:spLocks/>
                  </p:cNvSpPr>
                  <p:nvPr/>
                </p:nvSpPr>
                <p:spPr bwMode="auto">
                  <a:xfrm>
                    <a:off x="11098" y="8772"/>
                    <a:ext cx="2192" cy="1620"/>
                  </a:xfrm>
                  <a:custGeom>
                    <a:avLst/>
                    <a:gdLst>
                      <a:gd name="T0" fmla="*/ 0 w 2192"/>
                      <a:gd name="T1" fmla="*/ 156 h 1620"/>
                      <a:gd name="T2" fmla="*/ 59 w 2192"/>
                      <a:gd name="T3" fmla="*/ 210 h 1620"/>
                      <a:gd name="T4" fmla="*/ 50 w 2192"/>
                      <a:gd name="T5" fmla="*/ 248 h 1620"/>
                      <a:gd name="T6" fmla="*/ 67 w 2192"/>
                      <a:gd name="T7" fmla="*/ 274 h 1620"/>
                      <a:gd name="T8" fmla="*/ 42 w 2192"/>
                      <a:gd name="T9" fmla="*/ 311 h 1620"/>
                      <a:gd name="T10" fmla="*/ 299 w 2192"/>
                      <a:gd name="T11" fmla="*/ 223 h 1620"/>
                      <a:gd name="T12" fmla="*/ 627 w 2192"/>
                      <a:gd name="T13" fmla="*/ 429 h 1620"/>
                      <a:gd name="T14" fmla="*/ 896 w 2192"/>
                      <a:gd name="T15" fmla="*/ 286 h 1620"/>
                      <a:gd name="T16" fmla="*/ 1052 w 2192"/>
                      <a:gd name="T17" fmla="*/ 320 h 1620"/>
                      <a:gd name="T18" fmla="*/ 1250 w 2192"/>
                      <a:gd name="T19" fmla="*/ 513 h 1620"/>
                      <a:gd name="T20" fmla="*/ 1321 w 2192"/>
                      <a:gd name="T21" fmla="*/ 513 h 1620"/>
                      <a:gd name="T22" fmla="*/ 1384 w 2192"/>
                      <a:gd name="T23" fmla="*/ 648 h 1620"/>
                      <a:gd name="T24" fmla="*/ 1368 w 2192"/>
                      <a:gd name="T25" fmla="*/ 905 h 1620"/>
                      <a:gd name="T26" fmla="*/ 1414 w 2192"/>
                      <a:gd name="T27" fmla="*/ 934 h 1620"/>
                      <a:gd name="T28" fmla="*/ 1422 w 2192"/>
                      <a:gd name="T29" fmla="*/ 888 h 1620"/>
                      <a:gd name="T30" fmla="*/ 1485 w 2192"/>
                      <a:gd name="T31" fmla="*/ 888 h 1620"/>
                      <a:gd name="T32" fmla="*/ 1422 w 2192"/>
                      <a:gd name="T33" fmla="*/ 1010 h 1620"/>
                      <a:gd name="T34" fmla="*/ 1591 w 2192"/>
                      <a:gd name="T35" fmla="*/ 1178 h 1620"/>
                      <a:gd name="T36" fmla="*/ 1616 w 2192"/>
                      <a:gd name="T37" fmla="*/ 1132 h 1620"/>
                      <a:gd name="T38" fmla="*/ 1629 w 2192"/>
                      <a:gd name="T39" fmla="*/ 1250 h 1620"/>
                      <a:gd name="T40" fmla="*/ 1683 w 2192"/>
                      <a:gd name="T41" fmla="*/ 1275 h 1620"/>
                      <a:gd name="T42" fmla="*/ 1742 w 2192"/>
                      <a:gd name="T43" fmla="*/ 1418 h 1620"/>
                      <a:gd name="T44" fmla="*/ 1801 w 2192"/>
                      <a:gd name="T45" fmla="*/ 1418 h 1620"/>
                      <a:gd name="T46" fmla="*/ 1927 w 2192"/>
                      <a:gd name="T47" fmla="*/ 1553 h 1620"/>
                      <a:gd name="T48" fmla="*/ 1999 w 2192"/>
                      <a:gd name="T49" fmla="*/ 1561 h 1620"/>
                      <a:gd name="T50" fmla="*/ 1999 w 2192"/>
                      <a:gd name="T51" fmla="*/ 1582 h 1620"/>
                      <a:gd name="T52" fmla="*/ 1948 w 2192"/>
                      <a:gd name="T53" fmla="*/ 1620 h 1620"/>
                      <a:gd name="T54" fmla="*/ 2062 w 2192"/>
                      <a:gd name="T55" fmla="*/ 1603 h 1620"/>
                      <a:gd name="T56" fmla="*/ 2133 w 2192"/>
                      <a:gd name="T57" fmla="*/ 1574 h 1620"/>
                      <a:gd name="T58" fmla="*/ 2171 w 2192"/>
                      <a:gd name="T59" fmla="*/ 1384 h 1620"/>
                      <a:gd name="T60" fmla="*/ 2192 w 2192"/>
                      <a:gd name="T61" fmla="*/ 1393 h 1620"/>
                      <a:gd name="T62" fmla="*/ 2176 w 2192"/>
                      <a:gd name="T63" fmla="*/ 1132 h 1620"/>
                      <a:gd name="T64" fmla="*/ 2146 w 2192"/>
                      <a:gd name="T65" fmla="*/ 1056 h 1620"/>
                      <a:gd name="T66" fmla="*/ 1910 w 2192"/>
                      <a:gd name="T67" fmla="*/ 677 h 1620"/>
                      <a:gd name="T68" fmla="*/ 1725 w 2192"/>
                      <a:gd name="T69" fmla="*/ 320 h 1620"/>
                      <a:gd name="T70" fmla="*/ 1612 w 2192"/>
                      <a:gd name="T71" fmla="*/ 25 h 1620"/>
                      <a:gd name="T72" fmla="*/ 1582 w 2192"/>
                      <a:gd name="T73" fmla="*/ 21 h 1620"/>
                      <a:gd name="T74" fmla="*/ 1481 w 2192"/>
                      <a:gd name="T75" fmla="*/ 0 h 1620"/>
                      <a:gd name="T76" fmla="*/ 1452 w 2192"/>
                      <a:gd name="T77" fmla="*/ 30 h 1620"/>
                      <a:gd name="T78" fmla="*/ 1469 w 2192"/>
                      <a:gd name="T79" fmla="*/ 143 h 1620"/>
                      <a:gd name="T80" fmla="*/ 1427 w 2192"/>
                      <a:gd name="T81" fmla="*/ 135 h 1620"/>
                      <a:gd name="T82" fmla="*/ 1418 w 2192"/>
                      <a:gd name="T83" fmla="*/ 88 h 1620"/>
                      <a:gd name="T84" fmla="*/ 724 w 2192"/>
                      <a:gd name="T85" fmla="*/ 126 h 1620"/>
                      <a:gd name="T86" fmla="*/ 673 w 2192"/>
                      <a:gd name="T87" fmla="*/ 51 h 1620"/>
                      <a:gd name="T88" fmla="*/ 0 w 2192"/>
                      <a:gd name="T89" fmla="*/ 109 h 1620"/>
                      <a:gd name="T90" fmla="*/ 0 w 2192"/>
                      <a:gd name="T91" fmla="*/ 156 h 1620"/>
                      <a:gd name="T92" fmla="*/ 0 w 2192"/>
                      <a:gd name="T93" fmla="*/ 156 h 16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2"/>
                      <a:gd name="T142" fmla="*/ 0 h 1620"/>
                      <a:gd name="T143" fmla="*/ 2192 w 2192"/>
                      <a:gd name="T144" fmla="*/ 1620 h 16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2" h="1620">
                        <a:moveTo>
                          <a:pt x="0" y="156"/>
                        </a:moveTo>
                        <a:lnTo>
                          <a:pt x="59" y="210"/>
                        </a:lnTo>
                        <a:lnTo>
                          <a:pt x="50" y="248"/>
                        </a:lnTo>
                        <a:lnTo>
                          <a:pt x="67" y="274"/>
                        </a:lnTo>
                        <a:lnTo>
                          <a:pt x="42" y="311"/>
                        </a:lnTo>
                        <a:lnTo>
                          <a:pt x="299" y="223"/>
                        </a:lnTo>
                        <a:lnTo>
                          <a:pt x="627" y="429"/>
                        </a:lnTo>
                        <a:lnTo>
                          <a:pt x="896" y="286"/>
                        </a:lnTo>
                        <a:lnTo>
                          <a:pt x="1052" y="320"/>
                        </a:lnTo>
                        <a:lnTo>
                          <a:pt x="1250" y="513"/>
                        </a:lnTo>
                        <a:lnTo>
                          <a:pt x="1321" y="513"/>
                        </a:lnTo>
                        <a:lnTo>
                          <a:pt x="1384" y="648"/>
                        </a:lnTo>
                        <a:lnTo>
                          <a:pt x="1368" y="905"/>
                        </a:lnTo>
                        <a:lnTo>
                          <a:pt x="1414" y="934"/>
                        </a:lnTo>
                        <a:lnTo>
                          <a:pt x="1422" y="888"/>
                        </a:lnTo>
                        <a:lnTo>
                          <a:pt x="1485" y="888"/>
                        </a:lnTo>
                        <a:lnTo>
                          <a:pt x="1422" y="1010"/>
                        </a:lnTo>
                        <a:lnTo>
                          <a:pt x="1591" y="1178"/>
                        </a:lnTo>
                        <a:lnTo>
                          <a:pt x="1616" y="1132"/>
                        </a:lnTo>
                        <a:lnTo>
                          <a:pt x="1629" y="1250"/>
                        </a:lnTo>
                        <a:lnTo>
                          <a:pt x="1683" y="1275"/>
                        </a:lnTo>
                        <a:lnTo>
                          <a:pt x="1742" y="1418"/>
                        </a:lnTo>
                        <a:lnTo>
                          <a:pt x="1801" y="1418"/>
                        </a:lnTo>
                        <a:lnTo>
                          <a:pt x="1927" y="1553"/>
                        </a:lnTo>
                        <a:lnTo>
                          <a:pt x="1999" y="1561"/>
                        </a:lnTo>
                        <a:lnTo>
                          <a:pt x="1999" y="1582"/>
                        </a:lnTo>
                        <a:lnTo>
                          <a:pt x="1948" y="1620"/>
                        </a:lnTo>
                        <a:lnTo>
                          <a:pt x="2062" y="1603"/>
                        </a:lnTo>
                        <a:lnTo>
                          <a:pt x="2133" y="1574"/>
                        </a:lnTo>
                        <a:lnTo>
                          <a:pt x="2171" y="1384"/>
                        </a:lnTo>
                        <a:lnTo>
                          <a:pt x="2192" y="1393"/>
                        </a:lnTo>
                        <a:lnTo>
                          <a:pt x="2176" y="1132"/>
                        </a:lnTo>
                        <a:lnTo>
                          <a:pt x="2146" y="1056"/>
                        </a:lnTo>
                        <a:lnTo>
                          <a:pt x="1910" y="677"/>
                        </a:lnTo>
                        <a:lnTo>
                          <a:pt x="1725" y="320"/>
                        </a:lnTo>
                        <a:lnTo>
                          <a:pt x="1612" y="25"/>
                        </a:lnTo>
                        <a:lnTo>
                          <a:pt x="1582" y="21"/>
                        </a:lnTo>
                        <a:lnTo>
                          <a:pt x="1481" y="0"/>
                        </a:lnTo>
                        <a:lnTo>
                          <a:pt x="1452" y="30"/>
                        </a:lnTo>
                        <a:lnTo>
                          <a:pt x="1469" y="143"/>
                        </a:lnTo>
                        <a:lnTo>
                          <a:pt x="1427" y="135"/>
                        </a:lnTo>
                        <a:lnTo>
                          <a:pt x="1418" y="88"/>
                        </a:lnTo>
                        <a:lnTo>
                          <a:pt x="724" y="126"/>
                        </a:lnTo>
                        <a:lnTo>
                          <a:pt x="673" y="51"/>
                        </a:lnTo>
                        <a:lnTo>
                          <a:pt x="0" y="109"/>
                        </a:lnTo>
                        <a:lnTo>
                          <a:pt x="0" y="156"/>
                        </a:lnTo>
                        <a:close/>
                      </a:path>
                    </a:pathLst>
                  </a:custGeom>
                  <a:solidFill>
                    <a:srgbClr val="FFFF99"/>
                  </a:solidFill>
                  <a:ln w="6350">
                    <a:solidFill>
                      <a:srgbClr val="000000"/>
                    </a:solidFill>
                    <a:round/>
                    <a:headEnd/>
                    <a:tailEnd/>
                  </a:ln>
                </p:spPr>
                <p:txBody>
                  <a:bodyPr/>
                  <a:lstStyle/>
                  <a:p>
                    <a:endParaRPr lang="en-US"/>
                  </a:p>
                </p:txBody>
              </p:sp>
              <p:sp>
                <p:nvSpPr>
                  <p:cNvPr id="9353" name="Freeform 368">
                    <a:extLst>
                      <a:ext uri="{FF2B5EF4-FFF2-40B4-BE49-F238E27FC236}">
                        <a16:creationId xmlns:a16="http://schemas.microsoft.com/office/drawing/2014/main" id="{34572BEE-1401-4687-86FD-A85551908B47}"/>
                      </a:ext>
                    </a:extLst>
                  </p:cNvPr>
                  <p:cNvSpPr>
                    <a:spLocks/>
                  </p:cNvSpPr>
                  <p:nvPr/>
                </p:nvSpPr>
                <p:spPr bwMode="auto">
                  <a:xfrm>
                    <a:off x="11456" y="5435"/>
                    <a:ext cx="1014" cy="1115"/>
                  </a:xfrm>
                  <a:custGeom>
                    <a:avLst/>
                    <a:gdLst>
                      <a:gd name="T0" fmla="*/ 0 w 1014"/>
                      <a:gd name="T1" fmla="*/ 202 h 1115"/>
                      <a:gd name="T2" fmla="*/ 84 w 1014"/>
                      <a:gd name="T3" fmla="*/ 977 h 1115"/>
                      <a:gd name="T4" fmla="*/ 210 w 1014"/>
                      <a:gd name="T5" fmla="*/ 989 h 1115"/>
                      <a:gd name="T6" fmla="*/ 362 w 1014"/>
                      <a:gd name="T7" fmla="*/ 1078 h 1115"/>
                      <a:gd name="T8" fmla="*/ 471 w 1014"/>
                      <a:gd name="T9" fmla="*/ 1073 h 1115"/>
                      <a:gd name="T10" fmla="*/ 521 w 1014"/>
                      <a:gd name="T11" fmla="*/ 1040 h 1115"/>
                      <a:gd name="T12" fmla="*/ 644 w 1014"/>
                      <a:gd name="T13" fmla="*/ 1115 h 1115"/>
                      <a:gd name="T14" fmla="*/ 715 w 1014"/>
                      <a:gd name="T15" fmla="*/ 1052 h 1115"/>
                      <a:gd name="T16" fmla="*/ 732 w 1014"/>
                      <a:gd name="T17" fmla="*/ 930 h 1115"/>
                      <a:gd name="T18" fmla="*/ 778 w 1014"/>
                      <a:gd name="T19" fmla="*/ 956 h 1115"/>
                      <a:gd name="T20" fmla="*/ 803 w 1014"/>
                      <a:gd name="T21" fmla="*/ 855 h 1115"/>
                      <a:gd name="T22" fmla="*/ 972 w 1014"/>
                      <a:gd name="T23" fmla="*/ 707 h 1115"/>
                      <a:gd name="T24" fmla="*/ 1001 w 1014"/>
                      <a:gd name="T25" fmla="*/ 467 h 1115"/>
                      <a:gd name="T26" fmla="*/ 980 w 1014"/>
                      <a:gd name="T27" fmla="*/ 417 h 1115"/>
                      <a:gd name="T28" fmla="*/ 1014 w 1014"/>
                      <a:gd name="T29" fmla="*/ 392 h 1115"/>
                      <a:gd name="T30" fmla="*/ 951 w 1014"/>
                      <a:gd name="T31" fmla="*/ 0 h 1115"/>
                      <a:gd name="T32" fmla="*/ 778 w 1014"/>
                      <a:gd name="T33" fmla="*/ 89 h 1115"/>
                      <a:gd name="T34" fmla="*/ 690 w 1014"/>
                      <a:gd name="T35" fmla="*/ 181 h 1115"/>
                      <a:gd name="T36" fmla="*/ 627 w 1014"/>
                      <a:gd name="T37" fmla="*/ 186 h 1115"/>
                      <a:gd name="T38" fmla="*/ 530 w 1014"/>
                      <a:gd name="T39" fmla="*/ 236 h 1115"/>
                      <a:gd name="T40" fmla="*/ 307 w 1014"/>
                      <a:gd name="T41" fmla="*/ 160 h 1115"/>
                      <a:gd name="T42" fmla="*/ 0 w 1014"/>
                      <a:gd name="T43" fmla="*/ 202 h 1115"/>
                      <a:gd name="T44" fmla="*/ 0 w 1014"/>
                      <a:gd name="T45" fmla="*/ 202 h 1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4"/>
                      <a:gd name="T70" fmla="*/ 0 h 1115"/>
                      <a:gd name="T71" fmla="*/ 1014 w 1014"/>
                      <a:gd name="T72" fmla="*/ 1115 h 1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4" h="1115">
                        <a:moveTo>
                          <a:pt x="0" y="202"/>
                        </a:moveTo>
                        <a:lnTo>
                          <a:pt x="84" y="977"/>
                        </a:lnTo>
                        <a:lnTo>
                          <a:pt x="210" y="989"/>
                        </a:lnTo>
                        <a:lnTo>
                          <a:pt x="362" y="1078"/>
                        </a:lnTo>
                        <a:lnTo>
                          <a:pt x="471" y="1073"/>
                        </a:lnTo>
                        <a:lnTo>
                          <a:pt x="521" y="1040"/>
                        </a:lnTo>
                        <a:lnTo>
                          <a:pt x="644" y="1115"/>
                        </a:lnTo>
                        <a:lnTo>
                          <a:pt x="715" y="1052"/>
                        </a:lnTo>
                        <a:lnTo>
                          <a:pt x="732" y="930"/>
                        </a:lnTo>
                        <a:lnTo>
                          <a:pt x="778" y="956"/>
                        </a:lnTo>
                        <a:lnTo>
                          <a:pt x="803" y="855"/>
                        </a:lnTo>
                        <a:lnTo>
                          <a:pt x="972" y="707"/>
                        </a:lnTo>
                        <a:lnTo>
                          <a:pt x="1001" y="467"/>
                        </a:lnTo>
                        <a:lnTo>
                          <a:pt x="980" y="417"/>
                        </a:lnTo>
                        <a:lnTo>
                          <a:pt x="1014" y="392"/>
                        </a:lnTo>
                        <a:lnTo>
                          <a:pt x="951" y="0"/>
                        </a:lnTo>
                        <a:lnTo>
                          <a:pt x="778" y="89"/>
                        </a:lnTo>
                        <a:lnTo>
                          <a:pt x="690" y="181"/>
                        </a:lnTo>
                        <a:lnTo>
                          <a:pt x="627" y="186"/>
                        </a:lnTo>
                        <a:lnTo>
                          <a:pt x="530" y="236"/>
                        </a:lnTo>
                        <a:lnTo>
                          <a:pt x="307" y="160"/>
                        </a:lnTo>
                        <a:lnTo>
                          <a:pt x="0" y="202"/>
                        </a:lnTo>
                        <a:close/>
                      </a:path>
                    </a:pathLst>
                  </a:custGeom>
                  <a:solidFill>
                    <a:srgbClr val="FFFF99"/>
                  </a:solidFill>
                  <a:ln w="6350">
                    <a:solidFill>
                      <a:srgbClr val="000000"/>
                    </a:solidFill>
                    <a:round/>
                    <a:headEnd/>
                    <a:tailEnd/>
                  </a:ln>
                </p:spPr>
                <p:txBody>
                  <a:bodyPr/>
                  <a:lstStyle/>
                  <a:p>
                    <a:endParaRPr lang="en-US"/>
                  </a:p>
                </p:txBody>
              </p:sp>
              <p:sp>
                <p:nvSpPr>
                  <p:cNvPr id="9354" name="Freeform 369">
                    <a:extLst>
                      <a:ext uri="{FF2B5EF4-FFF2-40B4-BE49-F238E27FC236}">
                        <a16:creationId xmlns:a16="http://schemas.microsoft.com/office/drawing/2014/main" id="{8D64D0D4-59C0-4625-B11B-797BE0102E2B}"/>
                      </a:ext>
                    </a:extLst>
                  </p:cNvPr>
                  <p:cNvSpPr>
                    <a:spLocks/>
                  </p:cNvSpPr>
                  <p:nvPr/>
                </p:nvSpPr>
                <p:spPr bwMode="auto">
                  <a:xfrm>
                    <a:off x="12100" y="5827"/>
                    <a:ext cx="1081" cy="1047"/>
                  </a:xfrm>
                  <a:custGeom>
                    <a:avLst/>
                    <a:gdLst>
                      <a:gd name="T0" fmla="*/ 0 w 1081"/>
                      <a:gd name="T1" fmla="*/ 723 h 1047"/>
                      <a:gd name="T2" fmla="*/ 37 w 1081"/>
                      <a:gd name="T3" fmla="*/ 866 h 1047"/>
                      <a:gd name="T4" fmla="*/ 176 w 1081"/>
                      <a:gd name="T5" fmla="*/ 967 h 1047"/>
                      <a:gd name="T6" fmla="*/ 244 w 1081"/>
                      <a:gd name="T7" fmla="*/ 1047 h 1047"/>
                      <a:gd name="T8" fmla="*/ 450 w 1081"/>
                      <a:gd name="T9" fmla="*/ 963 h 1047"/>
                      <a:gd name="T10" fmla="*/ 542 w 1081"/>
                      <a:gd name="T11" fmla="*/ 951 h 1047"/>
                      <a:gd name="T12" fmla="*/ 593 w 1081"/>
                      <a:gd name="T13" fmla="*/ 888 h 1047"/>
                      <a:gd name="T14" fmla="*/ 673 w 1081"/>
                      <a:gd name="T15" fmla="*/ 572 h 1047"/>
                      <a:gd name="T16" fmla="*/ 761 w 1081"/>
                      <a:gd name="T17" fmla="*/ 610 h 1047"/>
                      <a:gd name="T18" fmla="*/ 929 w 1081"/>
                      <a:gd name="T19" fmla="*/ 269 h 1047"/>
                      <a:gd name="T20" fmla="*/ 1060 w 1081"/>
                      <a:gd name="T21" fmla="*/ 341 h 1047"/>
                      <a:gd name="T22" fmla="*/ 1081 w 1081"/>
                      <a:gd name="T23" fmla="*/ 282 h 1047"/>
                      <a:gd name="T24" fmla="*/ 988 w 1081"/>
                      <a:gd name="T25" fmla="*/ 206 h 1047"/>
                      <a:gd name="T26" fmla="*/ 917 w 1081"/>
                      <a:gd name="T27" fmla="*/ 214 h 1047"/>
                      <a:gd name="T28" fmla="*/ 892 w 1081"/>
                      <a:gd name="T29" fmla="*/ 252 h 1047"/>
                      <a:gd name="T30" fmla="*/ 761 w 1081"/>
                      <a:gd name="T31" fmla="*/ 290 h 1047"/>
                      <a:gd name="T32" fmla="*/ 677 w 1081"/>
                      <a:gd name="T33" fmla="*/ 383 h 1047"/>
                      <a:gd name="T34" fmla="*/ 652 w 1081"/>
                      <a:gd name="T35" fmla="*/ 235 h 1047"/>
                      <a:gd name="T36" fmla="*/ 416 w 1081"/>
                      <a:gd name="T37" fmla="*/ 273 h 1047"/>
                      <a:gd name="T38" fmla="*/ 370 w 1081"/>
                      <a:gd name="T39" fmla="*/ 0 h 1047"/>
                      <a:gd name="T40" fmla="*/ 336 w 1081"/>
                      <a:gd name="T41" fmla="*/ 25 h 1047"/>
                      <a:gd name="T42" fmla="*/ 357 w 1081"/>
                      <a:gd name="T43" fmla="*/ 75 h 1047"/>
                      <a:gd name="T44" fmla="*/ 328 w 1081"/>
                      <a:gd name="T45" fmla="*/ 315 h 1047"/>
                      <a:gd name="T46" fmla="*/ 159 w 1081"/>
                      <a:gd name="T47" fmla="*/ 463 h 1047"/>
                      <a:gd name="T48" fmla="*/ 134 w 1081"/>
                      <a:gd name="T49" fmla="*/ 564 h 1047"/>
                      <a:gd name="T50" fmla="*/ 88 w 1081"/>
                      <a:gd name="T51" fmla="*/ 538 h 1047"/>
                      <a:gd name="T52" fmla="*/ 71 w 1081"/>
                      <a:gd name="T53" fmla="*/ 660 h 1047"/>
                      <a:gd name="T54" fmla="*/ 0 w 1081"/>
                      <a:gd name="T55" fmla="*/ 723 h 1047"/>
                      <a:gd name="T56" fmla="*/ 0 w 1081"/>
                      <a:gd name="T57" fmla="*/ 723 h 1047"/>
                      <a:gd name="T58" fmla="*/ 0 w 1081"/>
                      <a:gd name="T59" fmla="*/ 723 h 10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1"/>
                      <a:gd name="T91" fmla="*/ 0 h 1047"/>
                      <a:gd name="T92" fmla="*/ 1081 w 1081"/>
                      <a:gd name="T93" fmla="*/ 1047 h 10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1" h="1047">
                        <a:moveTo>
                          <a:pt x="0" y="723"/>
                        </a:moveTo>
                        <a:lnTo>
                          <a:pt x="37" y="866"/>
                        </a:lnTo>
                        <a:lnTo>
                          <a:pt x="176" y="967"/>
                        </a:lnTo>
                        <a:lnTo>
                          <a:pt x="244" y="1047"/>
                        </a:lnTo>
                        <a:lnTo>
                          <a:pt x="450" y="963"/>
                        </a:lnTo>
                        <a:lnTo>
                          <a:pt x="542" y="951"/>
                        </a:lnTo>
                        <a:lnTo>
                          <a:pt x="593" y="888"/>
                        </a:lnTo>
                        <a:lnTo>
                          <a:pt x="673" y="572"/>
                        </a:lnTo>
                        <a:lnTo>
                          <a:pt x="761" y="610"/>
                        </a:lnTo>
                        <a:lnTo>
                          <a:pt x="929" y="269"/>
                        </a:lnTo>
                        <a:lnTo>
                          <a:pt x="1060" y="341"/>
                        </a:lnTo>
                        <a:lnTo>
                          <a:pt x="1081" y="282"/>
                        </a:lnTo>
                        <a:lnTo>
                          <a:pt x="988" y="206"/>
                        </a:lnTo>
                        <a:lnTo>
                          <a:pt x="917" y="214"/>
                        </a:lnTo>
                        <a:lnTo>
                          <a:pt x="892" y="252"/>
                        </a:lnTo>
                        <a:lnTo>
                          <a:pt x="761" y="290"/>
                        </a:lnTo>
                        <a:lnTo>
                          <a:pt x="677" y="383"/>
                        </a:lnTo>
                        <a:lnTo>
                          <a:pt x="652" y="235"/>
                        </a:lnTo>
                        <a:lnTo>
                          <a:pt x="416" y="273"/>
                        </a:lnTo>
                        <a:lnTo>
                          <a:pt x="370" y="0"/>
                        </a:lnTo>
                        <a:lnTo>
                          <a:pt x="336" y="25"/>
                        </a:lnTo>
                        <a:lnTo>
                          <a:pt x="357" y="75"/>
                        </a:lnTo>
                        <a:lnTo>
                          <a:pt x="328" y="315"/>
                        </a:lnTo>
                        <a:lnTo>
                          <a:pt x="159" y="463"/>
                        </a:lnTo>
                        <a:lnTo>
                          <a:pt x="134" y="564"/>
                        </a:lnTo>
                        <a:lnTo>
                          <a:pt x="88" y="538"/>
                        </a:lnTo>
                        <a:lnTo>
                          <a:pt x="71" y="660"/>
                        </a:lnTo>
                        <a:lnTo>
                          <a:pt x="0" y="723"/>
                        </a:lnTo>
                        <a:close/>
                      </a:path>
                    </a:pathLst>
                  </a:custGeom>
                  <a:solidFill>
                    <a:srgbClr val="FFFF99"/>
                  </a:solidFill>
                  <a:ln w="6350">
                    <a:solidFill>
                      <a:srgbClr val="000000"/>
                    </a:solidFill>
                    <a:round/>
                    <a:headEnd/>
                    <a:tailEnd/>
                  </a:ln>
                </p:spPr>
                <p:txBody>
                  <a:bodyPr/>
                  <a:lstStyle/>
                  <a:p>
                    <a:endParaRPr lang="en-US"/>
                  </a:p>
                </p:txBody>
              </p:sp>
              <p:sp>
                <p:nvSpPr>
                  <p:cNvPr id="9355" name="Freeform 370">
                    <a:extLst>
                      <a:ext uri="{FF2B5EF4-FFF2-40B4-BE49-F238E27FC236}">
                        <a16:creationId xmlns:a16="http://schemas.microsoft.com/office/drawing/2014/main" id="{F5D31A2D-15B5-4FA2-9788-6C46A22535B9}"/>
                      </a:ext>
                    </a:extLst>
                  </p:cNvPr>
                  <p:cNvSpPr>
                    <a:spLocks/>
                  </p:cNvSpPr>
                  <p:nvPr/>
                </p:nvSpPr>
                <p:spPr bwMode="auto">
                  <a:xfrm>
                    <a:off x="12752" y="5902"/>
                    <a:ext cx="1098" cy="531"/>
                  </a:xfrm>
                  <a:custGeom>
                    <a:avLst/>
                    <a:gdLst>
                      <a:gd name="T0" fmla="*/ 0 w 1098"/>
                      <a:gd name="T1" fmla="*/ 160 h 531"/>
                      <a:gd name="T2" fmla="*/ 25 w 1098"/>
                      <a:gd name="T3" fmla="*/ 308 h 531"/>
                      <a:gd name="T4" fmla="*/ 109 w 1098"/>
                      <a:gd name="T5" fmla="*/ 215 h 531"/>
                      <a:gd name="T6" fmla="*/ 240 w 1098"/>
                      <a:gd name="T7" fmla="*/ 177 h 531"/>
                      <a:gd name="T8" fmla="*/ 265 w 1098"/>
                      <a:gd name="T9" fmla="*/ 139 h 531"/>
                      <a:gd name="T10" fmla="*/ 336 w 1098"/>
                      <a:gd name="T11" fmla="*/ 131 h 531"/>
                      <a:gd name="T12" fmla="*/ 429 w 1098"/>
                      <a:gd name="T13" fmla="*/ 207 h 531"/>
                      <a:gd name="T14" fmla="*/ 492 w 1098"/>
                      <a:gd name="T15" fmla="*/ 223 h 531"/>
                      <a:gd name="T16" fmla="*/ 610 w 1098"/>
                      <a:gd name="T17" fmla="*/ 329 h 531"/>
                      <a:gd name="T18" fmla="*/ 568 w 1098"/>
                      <a:gd name="T19" fmla="*/ 430 h 531"/>
                      <a:gd name="T20" fmla="*/ 585 w 1098"/>
                      <a:gd name="T21" fmla="*/ 476 h 531"/>
                      <a:gd name="T22" fmla="*/ 635 w 1098"/>
                      <a:gd name="T23" fmla="*/ 455 h 531"/>
                      <a:gd name="T24" fmla="*/ 681 w 1098"/>
                      <a:gd name="T25" fmla="*/ 455 h 531"/>
                      <a:gd name="T26" fmla="*/ 707 w 1098"/>
                      <a:gd name="T27" fmla="*/ 489 h 531"/>
                      <a:gd name="T28" fmla="*/ 761 w 1098"/>
                      <a:gd name="T29" fmla="*/ 489 h 531"/>
                      <a:gd name="T30" fmla="*/ 782 w 1098"/>
                      <a:gd name="T31" fmla="*/ 476 h 531"/>
                      <a:gd name="T32" fmla="*/ 749 w 1098"/>
                      <a:gd name="T33" fmla="*/ 383 h 531"/>
                      <a:gd name="T34" fmla="*/ 740 w 1098"/>
                      <a:gd name="T35" fmla="*/ 215 h 531"/>
                      <a:gd name="T36" fmla="*/ 698 w 1098"/>
                      <a:gd name="T37" fmla="*/ 190 h 531"/>
                      <a:gd name="T38" fmla="*/ 782 w 1098"/>
                      <a:gd name="T39" fmla="*/ 114 h 531"/>
                      <a:gd name="T40" fmla="*/ 787 w 1098"/>
                      <a:gd name="T41" fmla="*/ 64 h 531"/>
                      <a:gd name="T42" fmla="*/ 841 w 1098"/>
                      <a:gd name="T43" fmla="*/ 68 h 531"/>
                      <a:gd name="T44" fmla="*/ 774 w 1098"/>
                      <a:gd name="T45" fmla="*/ 173 h 531"/>
                      <a:gd name="T46" fmla="*/ 812 w 1098"/>
                      <a:gd name="T47" fmla="*/ 299 h 531"/>
                      <a:gd name="T48" fmla="*/ 829 w 1098"/>
                      <a:gd name="T49" fmla="*/ 333 h 531"/>
                      <a:gd name="T50" fmla="*/ 854 w 1098"/>
                      <a:gd name="T51" fmla="*/ 350 h 531"/>
                      <a:gd name="T52" fmla="*/ 804 w 1098"/>
                      <a:gd name="T53" fmla="*/ 345 h 531"/>
                      <a:gd name="T54" fmla="*/ 820 w 1098"/>
                      <a:gd name="T55" fmla="*/ 425 h 531"/>
                      <a:gd name="T56" fmla="*/ 909 w 1098"/>
                      <a:gd name="T57" fmla="*/ 476 h 531"/>
                      <a:gd name="T58" fmla="*/ 930 w 1098"/>
                      <a:gd name="T59" fmla="*/ 489 h 531"/>
                      <a:gd name="T60" fmla="*/ 955 w 1098"/>
                      <a:gd name="T61" fmla="*/ 489 h 531"/>
                      <a:gd name="T62" fmla="*/ 942 w 1098"/>
                      <a:gd name="T63" fmla="*/ 531 h 531"/>
                      <a:gd name="T64" fmla="*/ 1052 w 1098"/>
                      <a:gd name="T65" fmla="*/ 476 h 531"/>
                      <a:gd name="T66" fmla="*/ 1073 w 1098"/>
                      <a:gd name="T67" fmla="*/ 409 h 531"/>
                      <a:gd name="T68" fmla="*/ 1098 w 1098"/>
                      <a:gd name="T69" fmla="*/ 337 h 531"/>
                      <a:gd name="T70" fmla="*/ 942 w 1098"/>
                      <a:gd name="T71" fmla="*/ 371 h 531"/>
                      <a:gd name="T72" fmla="*/ 841 w 1098"/>
                      <a:gd name="T73" fmla="*/ 0 h 531"/>
                      <a:gd name="T74" fmla="*/ 0 w 1098"/>
                      <a:gd name="T75" fmla="*/ 160 h 531"/>
                      <a:gd name="T76" fmla="*/ 0 w 1098"/>
                      <a:gd name="T77" fmla="*/ 160 h 531"/>
                      <a:gd name="T78" fmla="*/ 0 w 1098"/>
                      <a:gd name="T79" fmla="*/ 160 h 5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8"/>
                      <a:gd name="T121" fmla="*/ 0 h 531"/>
                      <a:gd name="T122" fmla="*/ 1098 w 1098"/>
                      <a:gd name="T123" fmla="*/ 531 h 5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8" h="531">
                        <a:moveTo>
                          <a:pt x="0" y="160"/>
                        </a:moveTo>
                        <a:lnTo>
                          <a:pt x="25" y="308"/>
                        </a:lnTo>
                        <a:lnTo>
                          <a:pt x="109" y="215"/>
                        </a:lnTo>
                        <a:lnTo>
                          <a:pt x="240" y="177"/>
                        </a:lnTo>
                        <a:lnTo>
                          <a:pt x="265" y="139"/>
                        </a:lnTo>
                        <a:lnTo>
                          <a:pt x="336" y="131"/>
                        </a:lnTo>
                        <a:lnTo>
                          <a:pt x="429" y="207"/>
                        </a:lnTo>
                        <a:lnTo>
                          <a:pt x="492" y="223"/>
                        </a:lnTo>
                        <a:lnTo>
                          <a:pt x="610" y="329"/>
                        </a:lnTo>
                        <a:lnTo>
                          <a:pt x="568" y="430"/>
                        </a:lnTo>
                        <a:lnTo>
                          <a:pt x="585" y="476"/>
                        </a:lnTo>
                        <a:lnTo>
                          <a:pt x="635" y="455"/>
                        </a:lnTo>
                        <a:lnTo>
                          <a:pt x="681" y="455"/>
                        </a:lnTo>
                        <a:lnTo>
                          <a:pt x="707" y="489"/>
                        </a:lnTo>
                        <a:lnTo>
                          <a:pt x="761" y="489"/>
                        </a:lnTo>
                        <a:lnTo>
                          <a:pt x="782" y="476"/>
                        </a:lnTo>
                        <a:lnTo>
                          <a:pt x="749" y="383"/>
                        </a:lnTo>
                        <a:lnTo>
                          <a:pt x="740" y="215"/>
                        </a:lnTo>
                        <a:lnTo>
                          <a:pt x="698" y="190"/>
                        </a:lnTo>
                        <a:lnTo>
                          <a:pt x="782" y="114"/>
                        </a:lnTo>
                        <a:lnTo>
                          <a:pt x="787" y="64"/>
                        </a:lnTo>
                        <a:lnTo>
                          <a:pt x="841" y="68"/>
                        </a:lnTo>
                        <a:lnTo>
                          <a:pt x="774" y="173"/>
                        </a:lnTo>
                        <a:lnTo>
                          <a:pt x="812" y="299"/>
                        </a:lnTo>
                        <a:lnTo>
                          <a:pt x="829" y="333"/>
                        </a:lnTo>
                        <a:lnTo>
                          <a:pt x="854" y="350"/>
                        </a:lnTo>
                        <a:lnTo>
                          <a:pt x="804" y="345"/>
                        </a:lnTo>
                        <a:lnTo>
                          <a:pt x="820" y="425"/>
                        </a:lnTo>
                        <a:lnTo>
                          <a:pt x="909" y="476"/>
                        </a:lnTo>
                        <a:lnTo>
                          <a:pt x="930" y="489"/>
                        </a:lnTo>
                        <a:lnTo>
                          <a:pt x="955" y="489"/>
                        </a:lnTo>
                        <a:lnTo>
                          <a:pt x="942" y="531"/>
                        </a:lnTo>
                        <a:lnTo>
                          <a:pt x="1052" y="476"/>
                        </a:lnTo>
                        <a:lnTo>
                          <a:pt x="1073" y="409"/>
                        </a:lnTo>
                        <a:lnTo>
                          <a:pt x="1098" y="337"/>
                        </a:lnTo>
                        <a:lnTo>
                          <a:pt x="942" y="371"/>
                        </a:lnTo>
                        <a:lnTo>
                          <a:pt x="841" y="0"/>
                        </a:lnTo>
                        <a:lnTo>
                          <a:pt x="0" y="160"/>
                        </a:lnTo>
                        <a:close/>
                      </a:path>
                    </a:pathLst>
                  </a:custGeom>
                  <a:solidFill>
                    <a:srgbClr val="FFFF99"/>
                  </a:solidFill>
                  <a:ln w="6350">
                    <a:solidFill>
                      <a:srgbClr val="000000"/>
                    </a:solidFill>
                    <a:round/>
                    <a:headEnd/>
                    <a:tailEnd/>
                  </a:ln>
                </p:spPr>
                <p:txBody>
                  <a:bodyPr/>
                  <a:lstStyle/>
                  <a:p>
                    <a:endParaRPr lang="en-US"/>
                  </a:p>
                </p:txBody>
              </p:sp>
              <p:sp>
                <p:nvSpPr>
                  <p:cNvPr id="9356" name="Freeform 371">
                    <a:extLst>
                      <a:ext uri="{FF2B5EF4-FFF2-40B4-BE49-F238E27FC236}">
                        <a16:creationId xmlns:a16="http://schemas.microsoft.com/office/drawing/2014/main" id="{B578D802-7C15-43CF-9673-9B45BCDBFC17}"/>
                      </a:ext>
                    </a:extLst>
                  </p:cNvPr>
                  <p:cNvSpPr>
                    <a:spLocks/>
                  </p:cNvSpPr>
                  <p:nvPr/>
                </p:nvSpPr>
                <p:spPr bwMode="auto">
                  <a:xfrm>
                    <a:off x="11914" y="6096"/>
                    <a:ext cx="1869" cy="1027"/>
                  </a:xfrm>
                  <a:custGeom>
                    <a:avLst/>
                    <a:gdLst>
                      <a:gd name="T0" fmla="*/ 173 w 1869"/>
                      <a:gd name="T1" fmla="*/ 917 h 1027"/>
                      <a:gd name="T2" fmla="*/ 177 w 1869"/>
                      <a:gd name="T3" fmla="*/ 892 h 1027"/>
                      <a:gd name="T4" fmla="*/ 295 w 1869"/>
                      <a:gd name="T5" fmla="*/ 778 h 1027"/>
                      <a:gd name="T6" fmla="*/ 362 w 1869"/>
                      <a:gd name="T7" fmla="*/ 698 h 1027"/>
                      <a:gd name="T8" fmla="*/ 430 w 1869"/>
                      <a:gd name="T9" fmla="*/ 778 h 1027"/>
                      <a:gd name="T10" fmla="*/ 636 w 1869"/>
                      <a:gd name="T11" fmla="*/ 694 h 1027"/>
                      <a:gd name="T12" fmla="*/ 728 w 1869"/>
                      <a:gd name="T13" fmla="*/ 682 h 1027"/>
                      <a:gd name="T14" fmla="*/ 779 w 1869"/>
                      <a:gd name="T15" fmla="*/ 619 h 1027"/>
                      <a:gd name="T16" fmla="*/ 859 w 1869"/>
                      <a:gd name="T17" fmla="*/ 303 h 1027"/>
                      <a:gd name="T18" fmla="*/ 947 w 1869"/>
                      <a:gd name="T19" fmla="*/ 341 h 1027"/>
                      <a:gd name="T20" fmla="*/ 1115 w 1869"/>
                      <a:gd name="T21" fmla="*/ 0 h 1027"/>
                      <a:gd name="T22" fmla="*/ 1246 w 1869"/>
                      <a:gd name="T23" fmla="*/ 72 h 1027"/>
                      <a:gd name="T24" fmla="*/ 1267 w 1869"/>
                      <a:gd name="T25" fmla="*/ 13 h 1027"/>
                      <a:gd name="T26" fmla="*/ 1330 w 1869"/>
                      <a:gd name="T27" fmla="*/ 29 h 1027"/>
                      <a:gd name="T28" fmla="*/ 1448 w 1869"/>
                      <a:gd name="T29" fmla="*/ 135 h 1027"/>
                      <a:gd name="T30" fmla="*/ 1406 w 1869"/>
                      <a:gd name="T31" fmla="*/ 236 h 1027"/>
                      <a:gd name="T32" fmla="*/ 1423 w 1869"/>
                      <a:gd name="T33" fmla="*/ 282 h 1027"/>
                      <a:gd name="T34" fmla="*/ 1473 w 1869"/>
                      <a:gd name="T35" fmla="*/ 261 h 1027"/>
                      <a:gd name="T36" fmla="*/ 1511 w 1869"/>
                      <a:gd name="T37" fmla="*/ 307 h 1027"/>
                      <a:gd name="T38" fmla="*/ 1692 w 1869"/>
                      <a:gd name="T39" fmla="*/ 366 h 1027"/>
                      <a:gd name="T40" fmla="*/ 1524 w 1869"/>
                      <a:gd name="T41" fmla="*/ 358 h 1027"/>
                      <a:gd name="T42" fmla="*/ 1700 w 1869"/>
                      <a:gd name="T43" fmla="*/ 513 h 1027"/>
                      <a:gd name="T44" fmla="*/ 1591 w 1869"/>
                      <a:gd name="T45" fmla="*/ 497 h 1027"/>
                      <a:gd name="T46" fmla="*/ 1814 w 1869"/>
                      <a:gd name="T47" fmla="*/ 640 h 1027"/>
                      <a:gd name="T48" fmla="*/ 1869 w 1869"/>
                      <a:gd name="T49" fmla="*/ 736 h 1027"/>
                      <a:gd name="T50" fmla="*/ 1831 w 1869"/>
                      <a:gd name="T51" fmla="*/ 724 h 1027"/>
                      <a:gd name="T52" fmla="*/ 1822 w 1869"/>
                      <a:gd name="T53" fmla="*/ 749 h 1027"/>
                      <a:gd name="T54" fmla="*/ 1090 w 1869"/>
                      <a:gd name="T55" fmla="*/ 888 h 1027"/>
                      <a:gd name="T56" fmla="*/ 480 w 1869"/>
                      <a:gd name="T57" fmla="*/ 964 h 1027"/>
                      <a:gd name="T58" fmla="*/ 0 w 1869"/>
                      <a:gd name="T59" fmla="*/ 1027 h 1027"/>
                      <a:gd name="T60" fmla="*/ 173 w 1869"/>
                      <a:gd name="T61" fmla="*/ 917 h 1027"/>
                      <a:gd name="T62" fmla="*/ 173 w 1869"/>
                      <a:gd name="T63" fmla="*/ 917 h 10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9"/>
                      <a:gd name="T97" fmla="*/ 0 h 1027"/>
                      <a:gd name="T98" fmla="*/ 1869 w 1869"/>
                      <a:gd name="T99" fmla="*/ 1027 h 10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9" h="1027">
                        <a:moveTo>
                          <a:pt x="173" y="917"/>
                        </a:moveTo>
                        <a:lnTo>
                          <a:pt x="177" y="892"/>
                        </a:lnTo>
                        <a:lnTo>
                          <a:pt x="295" y="778"/>
                        </a:lnTo>
                        <a:lnTo>
                          <a:pt x="362" y="698"/>
                        </a:lnTo>
                        <a:lnTo>
                          <a:pt x="430" y="778"/>
                        </a:lnTo>
                        <a:lnTo>
                          <a:pt x="636" y="694"/>
                        </a:lnTo>
                        <a:lnTo>
                          <a:pt x="728" y="682"/>
                        </a:lnTo>
                        <a:lnTo>
                          <a:pt x="779" y="619"/>
                        </a:lnTo>
                        <a:lnTo>
                          <a:pt x="859" y="303"/>
                        </a:lnTo>
                        <a:lnTo>
                          <a:pt x="947" y="341"/>
                        </a:lnTo>
                        <a:lnTo>
                          <a:pt x="1115" y="0"/>
                        </a:lnTo>
                        <a:lnTo>
                          <a:pt x="1246" y="72"/>
                        </a:lnTo>
                        <a:lnTo>
                          <a:pt x="1267" y="13"/>
                        </a:lnTo>
                        <a:lnTo>
                          <a:pt x="1330" y="29"/>
                        </a:lnTo>
                        <a:lnTo>
                          <a:pt x="1448" y="135"/>
                        </a:lnTo>
                        <a:lnTo>
                          <a:pt x="1406" y="236"/>
                        </a:lnTo>
                        <a:lnTo>
                          <a:pt x="1423" y="282"/>
                        </a:lnTo>
                        <a:lnTo>
                          <a:pt x="1473" y="261"/>
                        </a:lnTo>
                        <a:lnTo>
                          <a:pt x="1511" y="307"/>
                        </a:lnTo>
                        <a:lnTo>
                          <a:pt x="1692" y="366"/>
                        </a:lnTo>
                        <a:lnTo>
                          <a:pt x="1524" y="358"/>
                        </a:lnTo>
                        <a:lnTo>
                          <a:pt x="1700" y="513"/>
                        </a:lnTo>
                        <a:lnTo>
                          <a:pt x="1591" y="497"/>
                        </a:lnTo>
                        <a:lnTo>
                          <a:pt x="1814" y="640"/>
                        </a:lnTo>
                        <a:lnTo>
                          <a:pt x="1869" y="736"/>
                        </a:lnTo>
                        <a:lnTo>
                          <a:pt x="1831" y="724"/>
                        </a:lnTo>
                        <a:lnTo>
                          <a:pt x="1822" y="749"/>
                        </a:lnTo>
                        <a:lnTo>
                          <a:pt x="1090" y="888"/>
                        </a:lnTo>
                        <a:lnTo>
                          <a:pt x="480" y="964"/>
                        </a:lnTo>
                        <a:lnTo>
                          <a:pt x="0" y="1027"/>
                        </a:lnTo>
                        <a:lnTo>
                          <a:pt x="173" y="917"/>
                        </a:lnTo>
                        <a:close/>
                      </a:path>
                    </a:pathLst>
                  </a:custGeom>
                  <a:solidFill>
                    <a:srgbClr val="FFFF99"/>
                  </a:solidFill>
                  <a:ln w="6350">
                    <a:solidFill>
                      <a:srgbClr val="000000"/>
                    </a:solidFill>
                    <a:round/>
                    <a:headEnd/>
                    <a:tailEnd/>
                  </a:ln>
                </p:spPr>
                <p:txBody>
                  <a:bodyPr/>
                  <a:lstStyle/>
                  <a:p>
                    <a:endParaRPr lang="en-US"/>
                  </a:p>
                </p:txBody>
              </p:sp>
              <p:sp>
                <p:nvSpPr>
                  <p:cNvPr id="9357" name="Freeform 372">
                    <a:extLst>
                      <a:ext uri="{FF2B5EF4-FFF2-40B4-BE49-F238E27FC236}">
                        <a16:creationId xmlns:a16="http://schemas.microsoft.com/office/drawing/2014/main" id="{B6BFC649-0F68-4B93-9B82-F4DBC88297C9}"/>
                      </a:ext>
                    </a:extLst>
                  </p:cNvPr>
                  <p:cNvSpPr>
                    <a:spLocks/>
                  </p:cNvSpPr>
                  <p:nvPr/>
                </p:nvSpPr>
                <p:spPr bwMode="auto">
                  <a:xfrm>
                    <a:off x="13644" y="6372"/>
                    <a:ext cx="101" cy="257"/>
                  </a:xfrm>
                  <a:custGeom>
                    <a:avLst/>
                    <a:gdLst>
                      <a:gd name="T0" fmla="*/ 0 w 101"/>
                      <a:gd name="T1" fmla="*/ 257 h 257"/>
                      <a:gd name="T2" fmla="*/ 33 w 101"/>
                      <a:gd name="T3" fmla="*/ 185 h 257"/>
                      <a:gd name="T4" fmla="*/ 71 w 101"/>
                      <a:gd name="T5" fmla="*/ 143 h 257"/>
                      <a:gd name="T6" fmla="*/ 101 w 101"/>
                      <a:gd name="T7" fmla="*/ 0 h 257"/>
                      <a:gd name="T8" fmla="*/ 42 w 101"/>
                      <a:gd name="T9" fmla="*/ 34 h 257"/>
                      <a:gd name="T10" fmla="*/ 0 w 101"/>
                      <a:gd name="T11" fmla="*/ 168 h 257"/>
                      <a:gd name="T12" fmla="*/ 0 w 101"/>
                      <a:gd name="T13" fmla="*/ 257 h 257"/>
                      <a:gd name="T14" fmla="*/ 0 w 101"/>
                      <a:gd name="T15" fmla="*/ 257 h 257"/>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57"/>
                      <a:gd name="T26" fmla="*/ 101 w 101"/>
                      <a:gd name="T27" fmla="*/ 257 h 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57">
                        <a:moveTo>
                          <a:pt x="0" y="257"/>
                        </a:moveTo>
                        <a:lnTo>
                          <a:pt x="33" y="185"/>
                        </a:lnTo>
                        <a:lnTo>
                          <a:pt x="71" y="143"/>
                        </a:lnTo>
                        <a:lnTo>
                          <a:pt x="101" y="0"/>
                        </a:lnTo>
                        <a:lnTo>
                          <a:pt x="42" y="34"/>
                        </a:lnTo>
                        <a:lnTo>
                          <a:pt x="0" y="168"/>
                        </a:lnTo>
                        <a:lnTo>
                          <a:pt x="0" y="257"/>
                        </a:lnTo>
                        <a:close/>
                      </a:path>
                    </a:pathLst>
                  </a:custGeom>
                  <a:solidFill>
                    <a:srgbClr val="FFFF99"/>
                  </a:solidFill>
                  <a:ln w="6350">
                    <a:solidFill>
                      <a:srgbClr val="000000"/>
                    </a:solidFill>
                    <a:round/>
                    <a:headEnd/>
                    <a:tailEnd/>
                  </a:ln>
                </p:spPr>
                <p:txBody>
                  <a:bodyPr/>
                  <a:lstStyle/>
                  <a:p>
                    <a:endParaRPr lang="en-US"/>
                  </a:p>
                </p:txBody>
              </p:sp>
              <p:sp>
                <p:nvSpPr>
                  <p:cNvPr id="9358" name="Freeform 373">
                    <a:extLst>
                      <a:ext uri="{FF2B5EF4-FFF2-40B4-BE49-F238E27FC236}">
                        <a16:creationId xmlns:a16="http://schemas.microsoft.com/office/drawing/2014/main" id="{E586D694-AC83-4846-AE2D-BB05B0D24EA3}"/>
                      </a:ext>
                    </a:extLst>
                  </p:cNvPr>
                  <p:cNvSpPr>
                    <a:spLocks/>
                  </p:cNvSpPr>
                  <p:nvPr/>
                </p:nvSpPr>
                <p:spPr bwMode="auto">
                  <a:xfrm>
                    <a:off x="11809" y="6845"/>
                    <a:ext cx="2062" cy="900"/>
                  </a:xfrm>
                  <a:custGeom>
                    <a:avLst/>
                    <a:gdLst>
                      <a:gd name="T0" fmla="*/ 0 w 2062"/>
                      <a:gd name="T1" fmla="*/ 774 h 900"/>
                      <a:gd name="T2" fmla="*/ 299 w 2062"/>
                      <a:gd name="T3" fmla="*/ 736 h 900"/>
                      <a:gd name="T4" fmla="*/ 471 w 2062"/>
                      <a:gd name="T5" fmla="*/ 652 h 900"/>
                      <a:gd name="T6" fmla="*/ 800 w 2062"/>
                      <a:gd name="T7" fmla="*/ 618 h 900"/>
                      <a:gd name="T8" fmla="*/ 934 w 2062"/>
                      <a:gd name="T9" fmla="*/ 703 h 900"/>
                      <a:gd name="T10" fmla="*/ 1149 w 2062"/>
                      <a:gd name="T11" fmla="*/ 673 h 900"/>
                      <a:gd name="T12" fmla="*/ 1473 w 2062"/>
                      <a:gd name="T13" fmla="*/ 900 h 900"/>
                      <a:gd name="T14" fmla="*/ 1599 w 2062"/>
                      <a:gd name="T15" fmla="*/ 871 h 900"/>
                      <a:gd name="T16" fmla="*/ 1780 w 2062"/>
                      <a:gd name="T17" fmla="*/ 610 h 900"/>
                      <a:gd name="T18" fmla="*/ 1927 w 2062"/>
                      <a:gd name="T19" fmla="*/ 555 h 900"/>
                      <a:gd name="T20" fmla="*/ 1974 w 2062"/>
                      <a:gd name="T21" fmla="*/ 480 h 900"/>
                      <a:gd name="T22" fmla="*/ 1814 w 2062"/>
                      <a:gd name="T23" fmla="*/ 509 h 900"/>
                      <a:gd name="T24" fmla="*/ 1772 w 2062"/>
                      <a:gd name="T25" fmla="*/ 454 h 900"/>
                      <a:gd name="T26" fmla="*/ 1869 w 2062"/>
                      <a:gd name="T27" fmla="*/ 429 h 900"/>
                      <a:gd name="T28" fmla="*/ 1869 w 2062"/>
                      <a:gd name="T29" fmla="*/ 395 h 900"/>
                      <a:gd name="T30" fmla="*/ 1759 w 2062"/>
                      <a:gd name="T31" fmla="*/ 358 h 900"/>
                      <a:gd name="T32" fmla="*/ 1898 w 2062"/>
                      <a:gd name="T33" fmla="*/ 307 h 900"/>
                      <a:gd name="T34" fmla="*/ 1890 w 2062"/>
                      <a:gd name="T35" fmla="*/ 362 h 900"/>
                      <a:gd name="T36" fmla="*/ 1978 w 2062"/>
                      <a:gd name="T37" fmla="*/ 362 h 900"/>
                      <a:gd name="T38" fmla="*/ 2028 w 2062"/>
                      <a:gd name="T39" fmla="*/ 269 h 900"/>
                      <a:gd name="T40" fmla="*/ 2062 w 2062"/>
                      <a:gd name="T41" fmla="*/ 265 h 900"/>
                      <a:gd name="T42" fmla="*/ 2041 w 2062"/>
                      <a:gd name="T43" fmla="*/ 181 h 900"/>
                      <a:gd name="T44" fmla="*/ 1978 w 2062"/>
                      <a:gd name="T45" fmla="*/ 265 h 900"/>
                      <a:gd name="T46" fmla="*/ 1915 w 2062"/>
                      <a:gd name="T47" fmla="*/ 80 h 900"/>
                      <a:gd name="T48" fmla="*/ 1957 w 2062"/>
                      <a:gd name="T49" fmla="*/ 71 h 900"/>
                      <a:gd name="T50" fmla="*/ 2016 w 2062"/>
                      <a:gd name="T51" fmla="*/ 122 h 900"/>
                      <a:gd name="T52" fmla="*/ 1974 w 2062"/>
                      <a:gd name="T53" fmla="*/ 38 h 900"/>
                      <a:gd name="T54" fmla="*/ 1927 w 2062"/>
                      <a:gd name="T55" fmla="*/ 0 h 900"/>
                      <a:gd name="T56" fmla="*/ 1195 w 2062"/>
                      <a:gd name="T57" fmla="*/ 139 h 900"/>
                      <a:gd name="T58" fmla="*/ 585 w 2062"/>
                      <a:gd name="T59" fmla="*/ 215 h 900"/>
                      <a:gd name="T60" fmla="*/ 501 w 2062"/>
                      <a:gd name="T61" fmla="*/ 379 h 900"/>
                      <a:gd name="T62" fmla="*/ 370 w 2062"/>
                      <a:gd name="T63" fmla="*/ 408 h 900"/>
                      <a:gd name="T64" fmla="*/ 307 w 2062"/>
                      <a:gd name="T65" fmla="*/ 492 h 900"/>
                      <a:gd name="T66" fmla="*/ 72 w 2062"/>
                      <a:gd name="T67" fmla="*/ 627 h 900"/>
                      <a:gd name="T68" fmla="*/ 59 w 2062"/>
                      <a:gd name="T69" fmla="*/ 677 h 900"/>
                      <a:gd name="T70" fmla="*/ 0 w 2062"/>
                      <a:gd name="T71" fmla="*/ 707 h 900"/>
                      <a:gd name="T72" fmla="*/ 0 w 2062"/>
                      <a:gd name="T73" fmla="*/ 774 h 900"/>
                      <a:gd name="T74" fmla="*/ 0 w 2062"/>
                      <a:gd name="T75" fmla="*/ 774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2"/>
                      <a:gd name="T115" fmla="*/ 0 h 900"/>
                      <a:gd name="T116" fmla="*/ 2062 w 2062"/>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2" h="900">
                        <a:moveTo>
                          <a:pt x="0" y="774"/>
                        </a:moveTo>
                        <a:lnTo>
                          <a:pt x="299" y="736"/>
                        </a:lnTo>
                        <a:lnTo>
                          <a:pt x="471" y="652"/>
                        </a:lnTo>
                        <a:lnTo>
                          <a:pt x="800" y="618"/>
                        </a:lnTo>
                        <a:lnTo>
                          <a:pt x="934" y="703"/>
                        </a:lnTo>
                        <a:lnTo>
                          <a:pt x="1149" y="673"/>
                        </a:lnTo>
                        <a:lnTo>
                          <a:pt x="1473" y="900"/>
                        </a:lnTo>
                        <a:lnTo>
                          <a:pt x="1599" y="871"/>
                        </a:lnTo>
                        <a:lnTo>
                          <a:pt x="1780" y="610"/>
                        </a:lnTo>
                        <a:lnTo>
                          <a:pt x="1927" y="555"/>
                        </a:lnTo>
                        <a:lnTo>
                          <a:pt x="1974" y="480"/>
                        </a:lnTo>
                        <a:lnTo>
                          <a:pt x="1814" y="509"/>
                        </a:lnTo>
                        <a:lnTo>
                          <a:pt x="1772" y="454"/>
                        </a:lnTo>
                        <a:lnTo>
                          <a:pt x="1869" y="429"/>
                        </a:lnTo>
                        <a:lnTo>
                          <a:pt x="1869" y="395"/>
                        </a:lnTo>
                        <a:lnTo>
                          <a:pt x="1759" y="358"/>
                        </a:lnTo>
                        <a:lnTo>
                          <a:pt x="1898" y="307"/>
                        </a:lnTo>
                        <a:lnTo>
                          <a:pt x="1890" y="362"/>
                        </a:lnTo>
                        <a:lnTo>
                          <a:pt x="1978" y="362"/>
                        </a:lnTo>
                        <a:lnTo>
                          <a:pt x="2028" y="269"/>
                        </a:lnTo>
                        <a:lnTo>
                          <a:pt x="2062" y="265"/>
                        </a:lnTo>
                        <a:lnTo>
                          <a:pt x="2041" y="181"/>
                        </a:lnTo>
                        <a:lnTo>
                          <a:pt x="1978" y="265"/>
                        </a:lnTo>
                        <a:lnTo>
                          <a:pt x="1915" y="80"/>
                        </a:lnTo>
                        <a:lnTo>
                          <a:pt x="1957" y="71"/>
                        </a:lnTo>
                        <a:lnTo>
                          <a:pt x="2016" y="122"/>
                        </a:lnTo>
                        <a:lnTo>
                          <a:pt x="1974" y="38"/>
                        </a:lnTo>
                        <a:lnTo>
                          <a:pt x="1927" y="0"/>
                        </a:lnTo>
                        <a:lnTo>
                          <a:pt x="1195" y="139"/>
                        </a:lnTo>
                        <a:lnTo>
                          <a:pt x="585" y="215"/>
                        </a:lnTo>
                        <a:lnTo>
                          <a:pt x="501" y="379"/>
                        </a:lnTo>
                        <a:lnTo>
                          <a:pt x="370" y="408"/>
                        </a:lnTo>
                        <a:lnTo>
                          <a:pt x="307" y="492"/>
                        </a:lnTo>
                        <a:lnTo>
                          <a:pt x="72" y="627"/>
                        </a:lnTo>
                        <a:lnTo>
                          <a:pt x="59" y="677"/>
                        </a:lnTo>
                        <a:lnTo>
                          <a:pt x="0" y="707"/>
                        </a:lnTo>
                        <a:lnTo>
                          <a:pt x="0" y="774"/>
                        </a:lnTo>
                        <a:close/>
                      </a:path>
                    </a:pathLst>
                  </a:custGeom>
                  <a:solidFill>
                    <a:srgbClr val="FFFF99"/>
                  </a:solidFill>
                  <a:ln w="6350">
                    <a:solidFill>
                      <a:srgbClr val="000000"/>
                    </a:solidFill>
                    <a:round/>
                    <a:headEnd/>
                    <a:tailEnd/>
                  </a:ln>
                </p:spPr>
                <p:txBody>
                  <a:bodyPr/>
                  <a:lstStyle/>
                  <a:p>
                    <a:endParaRPr lang="en-US"/>
                  </a:p>
                </p:txBody>
              </p:sp>
              <p:sp>
                <p:nvSpPr>
                  <p:cNvPr id="9359" name="Freeform 374">
                    <a:extLst>
                      <a:ext uri="{FF2B5EF4-FFF2-40B4-BE49-F238E27FC236}">
                        <a16:creationId xmlns:a16="http://schemas.microsoft.com/office/drawing/2014/main" id="{55335162-54FD-453D-B2F8-EA2D4F37A9C7}"/>
                      </a:ext>
                    </a:extLst>
                  </p:cNvPr>
                  <p:cNvSpPr>
                    <a:spLocks/>
                  </p:cNvSpPr>
                  <p:nvPr/>
                </p:nvSpPr>
                <p:spPr bwMode="auto">
                  <a:xfrm>
                    <a:off x="12053" y="7463"/>
                    <a:ext cx="1229" cy="914"/>
                  </a:xfrm>
                  <a:custGeom>
                    <a:avLst/>
                    <a:gdLst>
                      <a:gd name="T0" fmla="*/ 55 w 1229"/>
                      <a:gd name="T1" fmla="*/ 118 h 914"/>
                      <a:gd name="T2" fmla="*/ 227 w 1229"/>
                      <a:gd name="T3" fmla="*/ 34 h 914"/>
                      <a:gd name="T4" fmla="*/ 556 w 1229"/>
                      <a:gd name="T5" fmla="*/ 0 h 914"/>
                      <a:gd name="T6" fmla="*/ 690 w 1229"/>
                      <a:gd name="T7" fmla="*/ 85 h 914"/>
                      <a:gd name="T8" fmla="*/ 905 w 1229"/>
                      <a:gd name="T9" fmla="*/ 55 h 914"/>
                      <a:gd name="T10" fmla="*/ 1229 w 1229"/>
                      <a:gd name="T11" fmla="*/ 282 h 914"/>
                      <a:gd name="T12" fmla="*/ 1086 w 1229"/>
                      <a:gd name="T13" fmla="*/ 455 h 914"/>
                      <a:gd name="T14" fmla="*/ 1094 w 1229"/>
                      <a:gd name="T15" fmla="*/ 531 h 914"/>
                      <a:gd name="T16" fmla="*/ 850 w 1229"/>
                      <a:gd name="T17" fmla="*/ 754 h 914"/>
                      <a:gd name="T18" fmla="*/ 808 w 1229"/>
                      <a:gd name="T19" fmla="*/ 762 h 914"/>
                      <a:gd name="T20" fmla="*/ 791 w 1229"/>
                      <a:gd name="T21" fmla="*/ 829 h 914"/>
                      <a:gd name="T22" fmla="*/ 737 w 1229"/>
                      <a:gd name="T23" fmla="*/ 792 h 914"/>
                      <a:gd name="T24" fmla="*/ 783 w 1229"/>
                      <a:gd name="T25" fmla="*/ 855 h 914"/>
                      <a:gd name="T26" fmla="*/ 737 w 1229"/>
                      <a:gd name="T27" fmla="*/ 914 h 914"/>
                      <a:gd name="T28" fmla="*/ 695 w 1229"/>
                      <a:gd name="T29" fmla="*/ 905 h 914"/>
                      <a:gd name="T30" fmla="*/ 526 w 1229"/>
                      <a:gd name="T31" fmla="*/ 644 h 914"/>
                      <a:gd name="T32" fmla="*/ 160 w 1229"/>
                      <a:gd name="T33" fmla="*/ 316 h 914"/>
                      <a:gd name="T34" fmla="*/ 0 w 1229"/>
                      <a:gd name="T35" fmla="*/ 215 h 914"/>
                      <a:gd name="T36" fmla="*/ 55 w 1229"/>
                      <a:gd name="T37" fmla="*/ 118 h 914"/>
                      <a:gd name="T38" fmla="*/ 55 w 1229"/>
                      <a:gd name="T39" fmla="*/ 118 h 9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9"/>
                      <a:gd name="T61" fmla="*/ 0 h 914"/>
                      <a:gd name="T62" fmla="*/ 1229 w 1229"/>
                      <a:gd name="T63" fmla="*/ 914 h 9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9" h="914">
                        <a:moveTo>
                          <a:pt x="55" y="118"/>
                        </a:moveTo>
                        <a:lnTo>
                          <a:pt x="227" y="34"/>
                        </a:lnTo>
                        <a:lnTo>
                          <a:pt x="556" y="0"/>
                        </a:lnTo>
                        <a:lnTo>
                          <a:pt x="690" y="85"/>
                        </a:lnTo>
                        <a:lnTo>
                          <a:pt x="905" y="55"/>
                        </a:lnTo>
                        <a:lnTo>
                          <a:pt x="1229" y="282"/>
                        </a:lnTo>
                        <a:lnTo>
                          <a:pt x="1086" y="455"/>
                        </a:lnTo>
                        <a:lnTo>
                          <a:pt x="1094" y="531"/>
                        </a:lnTo>
                        <a:lnTo>
                          <a:pt x="850" y="754"/>
                        </a:lnTo>
                        <a:lnTo>
                          <a:pt x="808" y="762"/>
                        </a:lnTo>
                        <a:lnTo>
                          <a:pt x="791" y="829"/>
                        </a:lnTo>
                        <a:lnTo>
                          <a:pt x="737" y="792"/>
                        </a:lnTo>
                        <a:lnTo>
                          <a:pt x="783" y="855"/>
                        </a:lnTo>
                        <a:lnTo>
                          <a:pt x="737" y="914"/>
                        </a:lnTo>
                        <a:lnTo>
                          <a:pt x="695" y="905"/>
                        </a:lnTo>
                        <a:lnTo>
                          <a:pt x="526" y="644"/>
                        </a:lnTo>
                        <a:lnTo>
                          <a:pt x="160" y="316"/>
                        </a:lnTo>
                        <a:lnTo>
                          <a:pt x="0" y="215"/>
                        </a:lnTo>
                        <a:lnTo>
                          <a:pt x="55" y="118"/>
                        </a:lnTo>
                        <a:close/>
                      </a:path>
                    </a:pathLst>
                  </a:custGeom>
                  <a:solidFill>
                    <a:srgbClr val="FFFF99"/>
                  </a:solidFill>
                  <a:ln w="6350">
                    <a:solidFill>
                      <a:srgbClr val="000000"/>
                    </a:solidFill>
                    <a:round/>
                    <a:headEnd/>
                    <a:tailEnd/>
                  </a:ln>
                </p:spPr>
                <p:txBody>
                  <a:bodyPr/>
                  <a:lstStyle/>
                  <a:p>
                    <a:endParaRPr lang="en-US"/>
                  </a:p>
                </p:txBody>
              </p:sp>
              <p:sp>
                <p:nvSpPr>
                  <p:cNvPr id="9360" name="Freeform 375">
                    <a:extLst>
                      <a:ext uri="{FF2B5EF4-FFF2-40B4-BE49-F238E27FC236}">
                        <a16:creationId xmlns:a16="http://schemas.microsoft.com/office/drawing/2014/main" id="{20DC0CD4-1DFE-4CE7-98FF-F77BDEA2C103}"/>
                      </a:ext>
                    </a:extLst>
                  </p:cNvPr>
                  <p:cNvSpPr>
                    <a:spLocks/>
                  </p:cNvSpPr>
                  <p:nvPr/>
                </p:nvSpPr>
                <p:spPr bwMode="auto">
                  <a:xfrm>
                    <a:off x="12407" y="5221"/>
                    <a:ext cx="1405" cy="879"/>
                  </a:xfrm>
                  <a:custGeom>
                    <a:avLst/>
                    <a:gdLst>
                      <a:gd name="T0" fmla="*/ 109 w 1405"/>
                      <a:gd name="T1" fmla="*/ 879 h 879"/>
                      <a:gd name="T2" fmla="*/ 345 w 1405"/>
                      <a:gd name="T3" fmla="*/ 841 h 879"/>
                      <a:gd name="T4" fmla="*/ 1186 w 1405"/>
                      <a:gd name="T5" fmla="*/ 681 h 879"/>
                      <a:gd name="T6" fmla="*/ 1224 w 1405"/>
                      <a:gd name="T7" fmla="*/ 644 h 879"/>
                      <a:gd name="T8" fmla="*/ 1271 w 1405"/>
                      <a:gd name="T9" fmla="*/ 644 h 879"/>
                      <a:gd name="T10" fmla="*/ 1325 w 1405"/>
                      <a:gd name="T11" fmla="*/ 606 h 879"/>
                      <a:gd name="T12" fmla="*/ 1405 w 1405"/>
                      <a:gd name="T13" fmla="*/ 505 h 879"/>
                      <a:gd name="T14" fmla="*/ 1266 w 1405"/>
                      <a:gd name="T15" fmla="*/ 395 h 879"/>
                      <a:gd name="T16" fmla="*/ 1262 w 1405"/>
                      <a:gd name="T17" fmla="*/ 294 h 879"/>
                      <a:gd name="T18" fmla="*/ 1325 w 1405"/>
                      <a:gd name="T19" fmla="*/ 151 h 879"/>
                      <a:gd name="T20" fmla="*/ 1233 w 1405"/>
                      <a:gd name="T21" fmla="*/ 105 h 879"/>
                      <a:gd name="T22" fmla="*/ 1132 w 1405"/>
                      <a:gd name="T23" fmla="*/ 0 h 879"/>
                      <a:gd name="T24" fmla="*/ 197 w 1405"/>
                      <a:gd name="T25" fmla="*/ 172 h 879"/>
                      <a:gd name="T26" fmla="*/ 151 w 1405"/>
                      <a:gd name="T27" fmla="*/ 105 h 879"/>
                      <a:gd name="T28" fmla="*/ 0 w 1405"/>
                      <a:gd name="T29" fmla="*/ 214 h 879"/>
                      <a:gd name="T30" fmla="*/ 109 w 1405"/>
                      <a:gd name="T31" fmla="*/ 879 h 879"/>
                      <a:gd name="T32" fmla="*/ 109 w 1405"/>
                      <a:gd name="T33" fmla="*/ 879 h 8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5"/>
                      <a:gd name="T52" fmla="*/ 0 h 879"/>
                      <a:gd name="T53" fmla="*/ 1405 w 1405"/>
                      <a:gd name="T54" fmla="*/ 879 h 8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5" h="879">
                        <a:moveTo>
                          <a:pt x="109" y="879"/>
                        </a:moveTo>
                        <a:lnTo>
                          <a:pt x="345" y="841"/>
                        </a:lnTo>
                        <a:lnTo>
                          <a:pt x="1186" y="681"/>
                        </a:lnTo>
                        <a:lnTo>
                          <a:pt x="1224" y="644"/>
                        </a:lnTo>
                        <a:lnTo>
                          <a:pt x="1271" y="644"/>
                        </a:lnTo>
                        <a:lnTo>
                          <a:pt x="1325" y="606"/>
                        </a:lnTo>
                        <a:lnTo>
                          <a:pt x="1405" y="505"/>
                        </a:lnTo>
                        <a:lnTo>
                          <a:pt x="1266" y="395"/>
                        </a:lnTo>
                        <a:lnTo>
                          <a:pt x="1262" y="294"/>
                        </a:lnTo>
                        <a:lnTo>
                          <a:pt x="1325" y="151"/>
                        </a:lnTo>
                        <a:lnTo>
                          <a:pt x="1233" y="105"/>
                        </a:lnTo>
                        <a:lnTo>
                          <a:pt x="1132" y="0"/>
                        </a:lnTo>
                        <a:lnTo>
                          <a:pt x="197" y="172"/>
                        </a:lnTo>
                        <a:lnTo>
                          <a:pt x="151" y="105"/>
                        </a:lnTo>
                        <a:lnTo>
                          <a:pt x="0" y="214"/>
                        </a:lnTo>
                        <a:lnTo>
                          <a:pt x="109" y="879"/>
                        </a:lnTo>
                        <a:close/>
                      </a:path>
                    </a:pathLst>
                  </a:custGeom>
                  <a:solidFill>
                    <a:srgbClr val="FFFF99"/>
                  </a:solidFill>
                  <a:ln w="6350">
                    <a:solidFill>
                      <a:srgbClr val="000000"/>
                    </a:solidFill>
                    <a:round/>
                    <a:headEnd/>
                    <a:tailEnd/>
                  </a:ln>
                </p:spPr>
                <p:txBody>
                  <a:bodyPr/>
                  <a:lstStyle/>
                  <a:p>
                    <a:endParaRPr lang="en-US"/>
                  </a:p>
                </p:txBody>
              </p:sp>
              <p:sp>
                <p:nvSpPr>
                  <p:cNvPr id="9361" name="Freeform 376">
                    <a:extLst>
                      <a:ext uri="{FF2B5EF4-FFF2-40B4-BE49-F238E27FC236}">
                        <a16:creationId xmlns:a16="http://schemas.microsoft.com/office/drawing/2014/main" id="{16741A83-3637-4C25-B5B4-25C7F532BC7B}"/>
                      </a:ext>
                    </a:extLst>
                  </p:cNvPr>
                  <p:cNvSpPr>
                    <a:spLocks/>
                  </p:cNvSpPr>
                  <p:nvPr/>
                </p:nvSpPr>
                <p:spPr bwMode="auto">
                  <a:xfrm>
                    <a:off x="13661" y="5372"/>
                    <a:ext cx="303" cy="720"/>
                  </a:xfrm>
                  <a:custGeom>
                    <a:avLst/>
                    <a:gdLst>
                      <a:gd name="T0" fmla="*/ 17 w 303"/>
                      <a:gd name="T1" fmla="*/ 493 h 720"/>
                      <a:gd name="T2" fmla="*/ 71 w 303"/>
                      <a:gd name="T3" fmla="*/ 455 h 720"/>
                      <a:gd name="T4" fmla="*/ 151 w 303"/>
                      <a:gd name="T5" fmla="*/ 354 h 720"/>
                      <a:gd name="T6" fmla="*/ 12 w 303"/>
                      <a:gd name="T7" fmla="*/ 244 h 720"/>
                      <a:gd name="T8" fmla="*/ 8 w 303"/>
                      <a:gd name="T9" fmla="*/ 143 h 720"/>
                      <a:gd name="T10" fmla="*/ 71 w 303"/>
                      <a:gd name="T11" fmla="*/ 0 h 720"/>
                      <a:gd name="T12" fmla="*/ 277 w 303"/>
                      <a:gd name="T13" fmla="*/ 72 h 720"/>
                      <a:gd name="T14" fmla="*/ 282 w 303"/>
                      <a:gd name="T15" fmla="*/ 97 h 720"/>
                      <a:gd name="T16" fmla="*/ 256 w 303"/>
                      <a:gd name="T17" fmla="*/ 177 h 720"/>
                      <a:gd name="T18" fmla="*/ 235 w 303"/>
                      <a:gd name="T19" fmla="*/ 194 h 720"/>
                      <a:gd name="T20" fmla="*/ 231 w 303"/>
                      <a:gd name="T21" fmla="*/ 236 h 720"/>
                      <a:gd name="T22" fmla="*/ 252 w 303"/>
                      <a:gd name="T23" fmla="*/ 249 h 720"/>
                      <a:gd name="T24" fmla="*/ 303 w 303"/>
                      <a:gd name="T25" fmla="*/ 236 h 720"/>
                      <a:gd name="T26" fmla="*/ 303 w 303"/>
                      <a:gd name="T27" fmla="*/ 358 h 720"/>
                      <a:gd name="T28" fmla="*/ 303 w 303"/>
                      <a:gd name="T29" fmla="*/ 434 h 720"/>
                      <a:gd name="T30" fmla="*/ 303 w 303"/>
                      <a:gd name="T31" fmla="*/ 476 h 720"/>
                      <a:gd name="T32" fmla="*/ 286 w 303"/>
                      <a:gd name="T33" fmla="*/ 514 h 720"/>
                      <a:gd name="T34" fmla="*/ 265 w 303"/>
                      <a:gd name="T35" fmla="*/ 518 h 720"/>
                      <a:gd name="T36" fmla="*/ 273 w 303"/>
                      <a:gd name="T37" fmla="*/ 551 h 720"/>
                      <a:gd name="T38" fmla="*/ 197 w 303"/>
                      <a:gd name="T39" fmla="*/ 720 h 720"/>
                      <a:gd name="T40" fmla="*/ 181 w 303"/>
                      <a:gd name="T41" fmla="*/ 720 h 720"/>
                      <a:gd name="T42" fmla="*/ 172 w 303"/>
                      <a:gd name="T43" fmla="*/ 657 h 720"/>
                      <a:gd name="T44" fmla="*/ 122 w 303"/>
                      <a:gd name="T45" fmla="*/ 657 h 720"/>
                      <a:gd name="T46" fmla="*/ 17 w 303"/>
                      <a:gd name="T47" fmla="*/ 589 h 720"/>
                      <a:gd name="T48" fmla="*/ 0 w 303"/>
                      <a:gd name="T49" fmla="*/ 535 h 720"/>
                      <a:gd name="T50" fmla="*/ 17 w 303"/>
                      <a:gd name="T51" fmla="*/ 493 h 720"/>
                      <a:gd name="T52" fmla="*/ 17 w 303"/>
                      <a:gd name="T53" fmla="*/ 493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720"/>
                      <a:gd name="T83" fmla="*/ 303 w 303"/>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720">
                        <a:moveTo>
                          <a:pt x="17" y="493"/>
                        </a:moveTo>
                        <a:lnTo>
                          <a:pt x="71" y="455"/>
                        </a:lnTo>
                        <a:lnTo>
                          <a:pt x="151" y="354"/>
                        </a:lnTo>
                        <a:lnTo>
                          <a:pt x="12" y="244"/>
                        </a:lnTo>
                        <a:lnTo>
                          <a:pt x="8" y="143"/>
                        </a:lnTo>
                        <a:lnTo>
                          <a:pt x="71" y="0"/>
                        </a:lnTo>
                        <a:lnTo>
                          <a:pt x="277" y="72"/>
                        </a:lnTo>
                        <a:lnTo>
                          <a:pt x="282" y="97"/>
                        </a:lnTo>
                        <a:lnTo>
                          <a:pt x="256" y="177"/>
                        </a:lnTo>
                        <a:lnTo>
                          <a:pt x="235" y="194"/>
                        </a:lnTo>
                        <a:lnTo>
                          <a:pt x="231" y="236"/>
                        </a:lnTo>
                        <a:lnTo>
                          <a:pt x="252" y="249"/>
                        </a:lnTo>
                        <a:lnTo>
                          <a:pt x="303" y="236"/>
                        </a:lnTo>
                        <a:lnTo>
                          <a:pt x="303" y="358"/>
                        </a:lnTo>
                        <a:lnTo>
                          <a:pt x="303" y="434"/>
                        </a:lnTo>
                        <a:lnTo>
                          <a:pt x="303" y="476"/>
                        </a:lnTo>
                        <a:lnTo>
                          <a:pt x="286" y="514"/>
                        </a:lnTo>
                        <a:lnTo>
                          <a:pt x="265" y="518"/>
                        </a:lnTo>
                        <a:lnTo>
                          <a:pt x="273" y="551"/>
                        </a:lnTo>
                        <a:lnTo>
                          <a:pt x="197" y="720"/>
                        </a:lnTo>
                        <a:lnTo>
                          <a:pt x="181" y="720"/>
                        </a:lnTo>
                        <a:lnTo>
                          <a:pt x="172" y="657"/>
                        </a:lnTo>
                        <a:lnTo>
                          <a:pt x="122" y="657"/>
                        </a:lnTo>
                        <a:lnTo>
                          <a:pt x="17" y="589"/>
                        </a:lnTo>
                        <a:lnTo>
                          <a:pt x="0" y="535"/>
                        </a:lnTo>
                        <a:lnTo>
                          <a:pt x="17" y="493"/>
                        </a:lnTo>
                        <a:close/>
                      </a:path>
                    </a:pathLst>
                  </a:custGeom>
                  <a:solidFill>
                    <a:srgbClr val="FFFF99"/>
                  </a:solidFill>
                  <a:ln w="6350">
                    <a:solidFill>
                      <a:srgbClr val="000000"/>
                    </a:solidFill>
                    <a:round/>
                    <a:headEnd/>
                    <a:tailEnd/>
                  </a:ln>
                </p:spPr>
                <p:txBody>
                  <a:bodyPr/>
                  <a:lstStyle/>
                  <a:p>
                    <a:endParaRPr lang="en-US"/>
                  </a:p>
                </p:txBody>
              </p:sp>
              <p:sp>
                <p:nvSpPr>
                  <p:cNvPr id="9362" name="Freeform 377">
                    <a:extLst>
                      <a:ext uri="{FF2B5EF4-FFF2-40B4-BE49-F238E27FC236}">
                        <a16:creationId xmlns:a16="http://schemas.microsoft.com/office/drawing/2014/main" id="{8C3DAD58-E3C4-4543-8004-AD8CCBB817C2}"/>
                      </a:ext>
                    </a:extLst>
                  </p:cNvPr>
                  <p:cNvSpPr>
                    <a:spLocks/>
                  </p:cNvSpPr>
                  <p:nvPr/>
                </p:nvSpPr>
                <p:spPr bwMode="auto">
                  <a:xfrm>
                    <a:off x="12558" y="4249"/>
                    <a:ext cx="1435" cy="1250"/>
                  </a:xfrm>
                  <a:custGeom>
                    <a:avLst/>
                    <a:gdLst>
                      <a:gd name="T0" fmla="*/ 46 w 1435"/>
                      <a:gd name="T1" fmla="*/ 1144 h 1250"/>
                      <a:gd name="T2" fmla="*/ 981 w 1435"/>
                      <a:gd name="T3" fmla="*/ 972 h 1250"/>
                      <a:gd name="T4" fmla="*/ 1082 w 1435"/>
                      <a:gd name="T5" fmla="*/ 1077 h 1250"/>
                      <a:gd name="T6" fmla="*/ 1174 w 1435"/>
                      <a:gd name="T7" fmla="*/ 1123 h 1250"/>
                      <a:gd name="T8" fmla="*/ 1380 w 1435"/>
                      <a:gd name="T9" fmla="*/ 1195 h 1250"/>
                      <a:gd name="T10" fmla="*/ 1397 w 1435"/>
                      <a:gd name="T11" fmla="*/ 1250 h 1250"/>
                      <a:gd name="T12" fmla="*/ 1431 w 1435"/>
                      <a:gd name="T13" fmla="*/ 1174 h 1250"/>
                      <a:gd name="T14" fmla="*/ 1435 w 1435"/>
                      <a:gd name="T15" fmla="*/ 1069 h 1250"/>
                      <a:gd name="T16" fmla="*/ 1397 w 1435"/>
                      <a:gd name="T17" fmla="*/ 867 h 1250"/>
                      <a:gd name="T18" fmla="*/ 1397 w 1435"/>
                      <a:gd name="T19" fmla="*/ 656 h 1250"/>
                      <a:gd name="T20" fmla="*/ 1296 w 1435"/>
                      <a:gd name="T21" fmla="*/ 349 h 1250"/>
                      <a:gd name="T22" fmla="*/ 1279 w 1435"/>
                      <a:gd name="T23" fmla="*/ 214 h 1250"/>
                      <a:gd name="T24" fmla="*/ 1216 w 1435"/>
                      <a:gd name="T25" fmla="*/ 0 h 1250"/>
                      <a:gd name="T26" fmla="*/ 913 w 1435"/>
                      <a:gd name="T27" fmla="*/ 71 h 1250"/>
                      <a:gd name="T28" fmla="*/ 745 w 1435"/>
                      <a:gd name="T29" fmla="*/ 248 h 1250"/>
                      <a:gd name="T30" fmla="*/ 737 w 1435"/>
                      <a:gd name="T31" fmla="*/ 294 h 1250"/>
                      <a:gd name="T32" fmla="*/ 640 w 1435"/>
                      <a:gd name="T33" fmla="*/ 400 h 1250"/>
                      <a:gd name="T34" fmla="*/ 665 w 1435"/>
                      <a:gd name="T35" fmla="*/ 437 h 1250"/>
                      <a:gd name="T36" fmla="*/ 686 w 1435"/>
                      <a:gd name="T37" fmla="*/ 467 h 1250"/>
                      <a:gd name="T38" fmla="*/ 669 w 1435"/>
                      <a:gd name="T39" fmla="*/ 475 h 1250"/>
                      <a:gd name="T40" fmla="*/ 699 w 1435"/>
                      <a:gd name="T41" fmla="*/ 517 h 1250"/>
                      <a:gd name="T42" fmla="*/ 703 w 1435"/>
                      <a:gd name="T43" fmla="*/ 555 h 1250"/>
                      <a:gd name="T44" fmla="*/ 610 w 1435"/>
                      <a:gd name="T45" fmla="*/ 644 h 1250"/>
                      <a:gd name="T46" fmla="*/ 471 w 1435"/>
                      <a:gd name="T47" fmla="*/ 682 h 1250"/>
                      <a:gd name="T48" fmla="*/ 438 w 1435"/>
                      <a:gd name="T49" fmla="*/ 707 h 1250"/>
                      <a:gd name="T50" fmla="*/ 387 w 1435"/>
                      <a:gd name="T51" fmla="*/ 686 h 1250"/>
                      <a:gd name="T52" fmla="*/ 232 w 1435"/>
                      <a:gd name="T53" fmla="*/ 703 h 1250"/>
                      <a:gd name="T54" fmla="*/ 118 w 1435"/>
                      <a:gd name="T55" fmla="*/ 749 h 1250"/>
                      <a:gd name="T56" fmla="*/ 118 w 1435"/>
                      <a:gd name="T57" fmla="*/ 808 h 1250"/>
                      <a:gd name="T58" fmla="*/ 139 w 1435"/>
                      <a:gd name="T59" fmla="*/ 846 h 1250"/>
                      <a:gd name="T60" fmla="*/ 156 w 1435"/>
                      <a:gd name="T61" fmla="*/ 846 h 1250"/>
                      <a:gd name="T62" fmla="*/ 173 w 1435"/>
                      <a:gd name="T63" fmla="*/ 892 h 1250"/>
                      <a:gd name="T64" fmla="*/ 143 w 1435"/>
                      <a:gd name="T65" fmla="*/ 917 h 1250"/>
                      <a:gd name="T66" fmla="*/ 131 w 1435"/>
                      <a:gd name="T67" fmla="*/ 959 h 1250"/>
                      <a:gd name="T68" fmla="*/ 0 w 1435"/>
                      <a:gd name="T69" fmla="*/ 1077 h 1250"/>
                      <a:gd name="T70" fmla="*/ 46 w 1435"/>
                      <a:gd name="T71" fmla="*/ 1144 h 1250"/>
                      <a:gd name="T72" fmla="*/ 46 w 1435"/>
                      <a:gd name="T73" fmla="*/ 1144 h 1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5"/>
                      <a:gd name="T112" fmla="*/ 0 h 1250"/>
                      <a:gd name="T113" fmla="*/ 1435 w 1435"/>
                      <a:gd name="T114" fmla="*/ 1250 h 12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5" h="1250">
                        <a:moveTo>
                          <a:pt x="46" y="1144"/>
                        </a:moveTo>
                        <a:lnTo>
                          <a:pt x="981" y="972"/>
                        </a:lnTo>
                        <a:lnTo>
                          <a:pt x="1082" y="1077"/>
                        </a:lnTo>
                        <a:lnTo>
                          <a:pt x="1174" y="1123"/>
                        </a:lnTo>
                        <a:lnTo>
                          <a:pt x="1380" y="1195"/>
                        </a:lnTo>
                        <a:lnTo>
                          <a:pt x="1397" y="1250"/>
                        </a:lnTo>
                        <a:lnTo>
                          <a:pt x="1431" y="1174"/>
                        </a:lnTo>
                        <a:lnTo>
                          <a:pt x="1435" y="1069"/>
                        </a:lnTo>
                        <a:lnTo>
                          <a:pt x="1397" y="867"/>
                        </a:lnTo>
                        <a:lnTo>
                          <a:pt x="1397" y="656"/>
                        </a:lnTo>
                        <a:lnTo>
                          <a:pt x="1296" y="349"/>
                        </a:lnTo>
                        <a:lnTo>
                          <a:pt x="1279" y="214"/>
                        </a:lnTo>
                        <a:lnTo>
                          <a:pt x="1216" y="0"/>
                        </a:lnTo>
                        <a:lnTo>
                          <a:pt x="913" y="71"/>
                        </a:lnTo>
                        <a:lnTo>
                          <a:pt x="745" y="248"/>
                        </a:lnTo>
                        <a:lnTo>
                          <a:pt x="737" y="294"/>
                        </a:lnTo>
                        <a:lnTo>
                          <a:pt x="640" y="400"/>
                        </a:lnTo>
                        <a:lnTo>
                          <a:pt x="665" y="437"/>
                        </a:lnTo>
                        <a:lnTo>
                          <a:pt x="686" y="467"/>
                        </a:lnTo>
                        <a:lnTo>
                          <a:pt x="669" y="475"/>
                        </a:lnTo>
                        <a:lnTo>
                          <a:pt x="699" y="517"/>
                        </a:lnTo>
                        <a:lnTo>
                          <a:pt x="703" y="555"/>
                        </a:lnTo>
                        <a:lnTo>
                          <a:pt x="610" y="644"/>
                        </a:lnTo>
                        <a:lnTo>
                          <a:pt x="471" y="682"/>
                        </a:lnTo>
                        <a:lnTo>
                          <a:pt x="438" y="707"/>
                        </a:lnTo>
                        <a:lnTo>
                          <a:pt x="387" y="686"/>
                        </a:lnTo>
                        <a:lnTo>
                          <a:pt x="232" y="703"/>
                        </a:lnTo>
                        <a:lnTo>
                          <a:pt x="118" y="749"/>
                        </a:lnTo>
                        <a:lnTo>
                          <a:pt x="118" y="808"/>
                        </a:lnTo>
                        <a:lnTo>
                          <a:pt x="139" y="846"/>
                        </a:lnTo>
                        <a:lnTo>
                          <a:pt x="156" y="846"/>
                        </a:lnTo>
                        <a:lnTo>
                          <a:pt x="173" y="892"/>
                        </a:lnTo>
                        <a:lnTo>
                          <a:pt x="143" y="917"/>
                        </a:lnTo>
                        <a:lnTo>
                          <a:pt x="131" y="959"/>
                        </a:lnTo>
                        <a:lnTo>
                          <a:pt x="0" y="1077"/>
                        </a:lnTo>
                        <a:lnTo>
                          <a:pt x="46" y="1144"/>
                        </a:lnTo>
                        <a:close/>
                      </a:path>
                    </a:pathLst>
                  </a:custGeom>
                  <a:solidFill>
                    <a:srgbClr val="FFFF99"/>
                  </a:solidFill>
                  <a:ln w="6350">
                    <a:solidFill>
                      <a:srgbClr val="000000"/>
                    </a:solidFill>
                    <a:round/>
                    <a:headEnd/>
                    <a:tailEnd/>
                  </a:ln>
                </p:spPr>
                <p:txBody>
                  <a:bodyPr/>
                  <a:lstStyle/>
                  <a:p>
                    <a:endParaRPr lang="en-US"/>
                  </a:p>
                </p:txBody>
              </p:sp>
              <p:sp>
                <p:nvSpPr>
                  <p:cNvPr id="9363" name="Freeform 378">
                    <a:extLst>
                      <a:ext uri="{FF2B5EF4-FFF2-40B4-BE49-F238E27FC236}">
                        <a16:creationId xmlns:a16="http://schemas.microsoft.com/office/drawing/2014/main" id="{BAB21CEA-8763-4EAF-B308-20D10F39A8C6}"/>
                      </a:ext>
                    </a:extLst>
                  </p:cNvPr>
                  <p:cNvSpPr>
                    <a:spLocks/>
                  </p:cNvSpPr>
                  <p:nvPr/>
                </p:nvSpPr>
                <p:spPr bwMode="auto">
                  <a:xfrm>
                    <a:off x="13934" y="5313"/>
                    <a:ext cx="446" cy="257"/>
                  </a:xfrm>
                  <a:custGeom>
                    <a:avLst/>
                    <a:gdLst>
                      <a:gd name="T0" fmla="*/ 34 w 446"/>
                      <a:gd name="T1" fmla="*/ 257 h 257"/>
                      <a:gd name="T2" fmla="*/ 190 w 446"/>
                      <a:gd name="T3" fmla="*/ 169 h 257"/>
                      <a:gd name="T4" fmla="*/ 299 w 446"/>
                      <a:gd name="T5" fmla="*/ 118 h 257"/>
                      <a:gd name="T6" fmla="*/ 185 w 446"/>
                      <a:gd name="T7" fmla="*/ 198 h 257"/>
                      <a:gd name="T8" fmla="*/ 194 w 446"/>
                      <a:gd name="T9" fmla="*/ 202 h 257"/>
                      <a:gd name="T10" fmla="*/ 362 w 446"/>
                      <a:gd name="T11" fmla="*/ 89 h 257"/>
                      <a:gd name="T12" fmla="*/ 446 w 446"/>
                      <a:gd name="T13" fmla="*/ 13 h 257"/>
                      <a:gd name="T14" fmla="*/ 438 w 446"/>
                      <a:gd name="T15" fmla="*/ 0 h 257"/>
                      <a:gd name="T16" fmla="*/ 362 w 446"/>
                      <a:gd name="T17" fmla="*/ 42 h 257"/>
                      <a:gd name="T18" fmla="*/ 354 w 446"/>
                      <a:gd name="T19" fmla="*/ 38 h 257"/>
                      <a:gd name="T20" fmla="*/ 316 w 446"/>
                      <a:gd name="T21" fmla="*/ 89 h 257"/>
                      <a:gd name="T22" fmla="*/ 295 w 446"/>
                      <a:gd name="T23" fmla="*/ 89 h 257"/>
                      <a:gd name="T24" fmla="*/ 350 w 446"/>
                      <a:gd name="T25" fmla="*/ 0 h 257"/>
                      <a:gd name="T26" fmla="*/ 291 w 446"/>
                      <a:gd name="T27" fmla="*/ 68 h 257"/>
                      <a:gd name="T28" fmla="*/ 89 w 446"/>
                      <a:gd name="T29" fmla="*/ 135 h 257"/>
                      <a:gd name="T30" fmla="*/ 51 w 446"/>
                      <a:gd name="T31" fmla="*/ 186 h 257"/>
                      <a:gd name="T32" fmla="*/ 21 w 446"/>
                      <a:gd name="T33" fmla="*/ 194 h 257"/>
                      <a:gd name="T34" fmla="*/ 0 w 446"/>
                      <a:gd name="T35" fmla="*/ 232 h 257"/>
                      <a:gd name="T36" fmla="*/ 34 w 446"/>
                      <a:gd name="T37" fmla="*/ 257 h 257"/>
                      <a:gd name="T38" fmla="*/ 34 w 446"/>
                      <a:gd name="T39" fmla="*/ 257 h 2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257"/>
                      <a:gd name="T62" fmla="*/ 446 w 446"/>
                      <a:gd name="T63" fmla="*/ 257 h 2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257">
                        <a:moveTo>
                          <a:pt x="34" y="257"/>
                        </a:moveTo>
                        <a:lnTo>
                          <a:pt x="190" y="169"/>
                        </a:lnTo>
                        <a:lnTo>
                          <a:pt x="299" y="118"/>
                        </a:lnTo>
                        <a:lnTo>
                          <a:pt x="185" y="198"/>
                        </a:lnTo>
                        <a:lnTo>
                          <a:pt x="194" y="202"/>
                        </a:lnTo>
                        <a:lnTo>
                          <a:pt x="362" y="89"/>
                        </a:lnTo>
                        <a:lnTo>
                          <a:pt x="446" y="13"/>
                        </a:lnTo>
                        <a:lnTo>
                          <a:pt x="438" y="0"/>
                        </a:lnTo>
                        <a:lnTo>
                          <a:pt x="362" y="42"/>
                        </a:lnTo>
                        <a:lnTo>
                          <a:pt x="354" y="38"/>
                        </a:lnTo>
                        <a:lnTo>
                          <a:pt x="316" y="89"/>
                        </a:lnTo>
                        <a:lnTo>
                          <a:pt x="295" y="89"/>
                        </a:lnTo>
                        <a:lnTo>
                          <a:pt x="350" y="0"/>
                        </a:lnTo>
                        <a:lnTo>
                          <a:pt x="291" y="68"/>
                        </a:lnTo>
                        <a:lnTo>
                          <a:pt x="89" y="135"/>
                        </a:lnTo>
                        <a:lnTo>
                          <a:pt x="51" y="186"/>
                        </a:lnTo>
                        <a:lnTo>
                          <a:pt x="21" y="194"/>
                        </a:lnTo>
                        <a:lnTo>
                          <a:pt x="0" y="232"/>
                        </a:lnTo>
                        <a:lnTo>
                          <a:pt x="34" y="257"/>
                        </a:lnTo>
                        <a:close/>
                      </a:path>
                    </a:pathLst>
                  </a:custGeom>
                  <a:solidFill>
                    <a:srgbClr val="FFFF99"/>
                  </a:solidFill>
                  <a:ln w="6350">
                    <a:solidFill>
                      <a:srgbClr val="000000"/>
                    </a:solidFill>
                    <a:round/>
                    <a:headEnd/>
                    <a:tailEnd/>
                  </a:ln>
                </p:spPr>
                <p:txBody>
                  <a:bodyPr/>
                  <a:lstStyle/>
                  <a:p>
                    <a:endParaRPr lang="en-US"/>
                  </a:p>
                </p:txBody>
              </p:sp>
              <p:sp>
                <p:nvSpPr>
                  <p:cNvPr id="9364" name="Freeform 379">
                    <a:extLst>
                      <a:ext uri="{FF2B5EF4-FFF2-40B4-BE49-F238E27FC236}">
                        <a16:creationId xmlns:a16="http://schemas.microsoft.com/office/drawing/2014/main" id="{FB7EF9E0-77FF-492F-9317-39225CAA68ED}"/>
                      </a:ext>
                    </a:extLst>
                  </p:cNvPr>
                  <p:cNvSpPr>
                    <a:spLocks/>
                  </p:cNvSpPr>
                  <p:nvPr/>
                </p:nvSpPr>
                <p:spPr bwMode="auto">
                  <a:xfrm>
                    <a:off x="13955" y="5036"/>
                    <a:ext cx="417" cy="387"/>
                  </a:xfrm>
                  <a:custGeom>
                    <a:avLst/>
                    <a:gdLst>
                      <a:gd name="T0" fmla="*/ 38 w 417"/>
                      <a:gd name="T1" fmla="*/ 282 h 387"/>
                      <a:gd name="T2" fmla="*/ 34 w 417"/>
                      <a:gd name="T3" fmla="*/ 387 h 387"/>
                      <a:gd name="T4" fmla="*/ 68 w 417"/>
                      <a:gd name="T5" fmla="*/ 378 h 387"/>
                      <a:gd name="T6" fmla="*/ 148 w 417"/>
                      <a:gd name="T7" fmla="*/ 319 h 387"/>
                      <a:gd name="T8" fmla="*/ 173 w 417"/>
                      <a:gd name="T9" fmla="*/ 269 h 387"/>
                      <a:gd name="T10" fmla="*/ 190 w 417"/>
                      <a:gd name="T11" fmla="*/ 282 h 387"/>
                      <a:gd name="T12" fmla="*/ 299 w 417"/>
                      <a:gd name="T13" fmla="*/ 252 h 387"/>
                      <a:gd name="T14" fmla="*/ 303 w 417"/>
                      <a:gd name="T15" fmla="*/ 231 h 387"/>
                      <a:gd name="T16" fmla="*/ 320 w 417"/>
                      <a:gd name="T17" fmla="*/ 240 h 387"/>
                      <a:gd name="T18" fmla="*/ 341 w 417"/>
                      <a:gd name="T19" fmla="*/ 223 h 387"/>
                      <a:gd name="T20" fmla="*/ 375 w 417"/>
                      <a:gd name="T21" fmla="*/ 218 h 387"/>
                      <a:gd name="T22" fmla="*/ 417 w 417"/>
                      <a:gd name="T23" fmla="*/ 197 h 387"/>
                      <a:gd name="T24" fmla="*/ 375 w 417"/>
                      <a:gd name="T25" fmla="*/ 0 h 387"/>
                      <a:gd name="T26" fmla="*/ 0 w 417"/>
                      <a:gd name="T27" fmla="*/ 80 h 387"/>
                      <a:gd name="T28" fmla="*/ 38 w 417"/>
                      <a:gd name="T29" fmla="*/ 282 h 387"/>
                      <a:gd name="T30" fmla="*/ 38 w 417"/>
                      <a:gd name="T31" fmla="*/ 282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7"/>
                      <a:gd name="T49" fmla="*/ 0 h 387"/>
                      <a:gd name="T50" fmla="*/ 417 w 417"/>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7" h="387">
                        <a:moveTo>
                          <a:pt x="38" y="282"/>
                        </a:moveTo>
                        <a:lnTo>
                          <a:pt x="34" y="387"/>
                        </a:lnTo>
                        <a:lnTo>
                          <a:pt x="68" y="378"/>
                        </a:lnTo>
                        <a:lnTo>
                          <a:pt x="148" y="319"/>
                        </a:lnTo>
                        <a:lnTo>
                          <a:pt x="173" y="269"/>
                        </a:lnTo>
                        <a:lnTo>
                          <a:pt x="190" y="282"/>
                        </a:lnTo>
                        <a:lnTo>
                          <a:pt x="299" y="252"/>
                        </a:lnTo>
                        <a:lnTo>
                          <a:pt x="303" y="231"/>
                        </a:lnTo>
                        <a:lnTo>
                          <a:pt x="320" y="240"/>
                        </a:lnTo>
                        <a:lnTo>
                          <a:pt x="341" y="223"/>
                        </a:lnTo>
                        <a:lnTo>
                          <a:pt x="375" y="218"/>
                        </a:lnTo>
                        <a:lnTo>
                          <a:pt x="417" y="197"/>
                        </a:lnTo>
                        <a:lnTo>
                          <a:pt x="375" y="0"/>
                        </a:lnTo>
                        <a:lnTo>
                          <a:pt x="0" y="80"/>
                        </a:lnTo>
                        <a:lnTo>
                          <a:pt x="38" y="282"/>
                        </a:lnTo>
                        <a:close/>
                      </a:path>
                    </a:pathLst>
                  </a:custGeom>
                  <a:solidFill>
                    <a:srgbClr val="FFFF99"/>
                  </a:solidFill>
                  <a:ln w="6350">
                    <a:solidFill>
                      <a:srgbClr val="000000"/>
                    </a:solidFill>
                    <a:round/>
                    <a:headEnd/>
                    <a:tailEnd/>
                  </a:ln>
                </p:spPr>
                <p:txBody>
                  <a:bodyPr/>
                  <a:lstStyle/>
                  <a:p>
                    <a:endParaRPr lang="en-US"/>
                  </a:p>
                </p:txBody>
              </p:sp>
              <p:sp>
                <p:nvSpPr>
                  <p:cNvPr id="9365" name="Freeform 380">
                    <a:extLst>
                      <a:ext uri="{FF2B5EF4-FFF2-40B4-BE49-F238E27FC236}">
                        <a16:creationId xmlns:a16="http://schemas.microsoft.com/office/drawing/2014/main" id="{3D496189-897C-433E-95BB-DCFDBF189A51}"/>
                      </a:ext>
                    </a:extLst>
                  </p:cNvPr>
                  <p:cNvSpPr>
                    <a:spLocks/>
                  </p:cNvSpPr>
                  <p:nvPr/>
                </p:nvSpPr>
                <p:spPr bwMode="auto">
                  <a:xfrm>
                    <a:off x="14330" y="5015"/>
                    <a:ext cx="189" cy="218"/>
                  </a:xfrm>
                  <a:custGeom>
                    <a:avLst/>
                    <a:gdLst>
                      <a:gd name="T0" fmla="*/ 42 w 189"/>
                      <a:gd name="T1" fmla="*/ 218 h 218"/>
                      <a:gd name="T2" fmla="*/ 122 w 189"/>
                      <a:gd name="T3" fmla="*/ 189 h 218"/>
                      <a:gd name="T4" fmla="*/ 122 w 189"/>
                      <a:gd name="T5" fmla="*/ 101 h 218"/>
                      <a:gd name="T6" fmla="*/ 143 w 189"/>
                      <a:gd name="T7" fmla="*/ 122 h 218"/>
                      <a:gd name="T8" fmla="*/ 147 w 189"/>
                      <a:gd name="T9" fmla="*/ 164 h 218"/>
                      <a:gd name="T10" fmla="*/ 164 w 189"/>
                      <a:gd name="T11" fmla="*/ 164 h 218"/>
                      <a:gd name="T12" fmla="*/ 189 w 189"/>
                      <a:gd name="T13" fmla="*/ 122 h 218"/>
                      <a:gd name="T14" fmla="*/ 164 w 189"/>
                      <a:gd name="T15" fmla="*/ 75 h 218"/>
                      <a:gd name="T16" fmla="*/ 122 w 189"/>
                      <a:gd name="T17" fmla="*/ 67 h 218"/>
                      <a:gd name="T18" fmla="*/ 92 w 189"/>
                      <a:gd name="T19" fmla="*/ 8 h 218"/>
                      <a:gd name="T20" fmla="*/ 67 w 189"/>
                      <a:gd name="T21" fmla="*/ 0 h 218"/>
                      <a:gd name="T22" fmla="*/ 0 w 189"/>
                      <a:gd name="T23" fmla="*/ 21 h 218"/>
                      <a:gd name="T24" fmla="*/ 42 w 189"/>
                      <a:gd name="T25" fmla="*/ 218 h 218"/>
                      <a:gd name="T26" fmla="*/ 42 w 189"/>
                      <a:gd name="T27" fmla="*/ 218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218"/>
                      <a:gd name="T44" fmla="*/ 189 w 189"/>
                      <a:gd name="T45" fmla="*/ 218 h 2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218">
                        <a:moveTo>
                          <a:pt x="42" y="218"/>
                        </a:moveTo>
                        <a:lnTo>
                          <a:pt x="122" y="189"/>
                        </a:lnTo>
                        <a:lnTo>
                          <a:pt x="122" y="101"/>
                        </a:lnTo>
                        <a:lnTo>
                          <a:pt x="143" y="122"/>
                        </a:lnTo>
                        <a:lnTo>
                          <a:pt x="147" y="164"/>
                        </a:lnTo>
                        <a:lnTo>
                          <a:pt x="164" y="164"/>
                        </a:lnTo>
                        <a:lnTo>
                          <a:pt x="189" y="122"/>
                        </a:lnTo>
                        <a:lnTo>
                          <a:pt x="164" y="75"/>
                        </a:lnTo>
                        <a:lnTo>
                          <a:pt x="122" y="67"/>
                        </a:lnTo>
                        <a:lnTo>
                          <a:pt x="92" y="8"/>
                        </a:lnTo>
                        <a:lnTo>
                          <a:pt x="67" y="0"/>
                        </a:lnTo>
                        <a:lnTo>
                          <a:pt x="0" y="21"/>
                        </a:lnTo>
                        <a:lnTo>
                          <a:pt x="42" y="218"/>
                        </a:lnTo>
                        <a:close/>
                      </a:path>
                    </a:pathLst>
                  </a:custGeom>
                  <a:solidFill>
                    <a:srgbClr val="FFFF99"/>
                  </a:solidFill>
                  <a:ln w="6350">
                    <a:solidFill>
                      <a:srgbClr val="000000"/>
                    </a:solidFill>
                    <a:round/>
                    <a:headEnd/>
                    <a:tailEnd/>
                  </a:ln>
                </p:spPr>
                <p:txBody>
                  <a:bodyPr/>
                  <a:lstStyle/>
                  <a:p>
                    <a:endParaRPr lang="en-US"/>
                  </a:p>
                </p:txBody>
              </p:sp>
              <p:sp>
                <p:nvSpPr>
                  <p:cNvPr id="9366" name="Freeform 381">
                    <a:extLst>
                      <a:ext uri="{FF2B5EF4-FFF2-40B4-BE49-F238E27FC236}">
                        <a16:creationId xmlns:a16="http://schemas.microsoft.com/office/drawing/2014/main" id="{DA0EDAF4-E53A-4276-95FE-14CF13F7C1BC}"/>
                      </a:ext>
                    </a:extLst>
                  </p:cNvPr>
                  <p:cNvSpPr>
                    <a:spLocks/>
                  </p:cNvSpPr>
                  <p:nvPr/>
                </p:nvSpPr>
                <p:spPr bwMode="auto">
                  <a:xfrm>
                    <a:off x="13955" y="4741"/>
                    <a:ext cx="808" cy="400"/>
                  </a:xfrm>
                  <a:custGeom>
                    <a:avLst/>
                    <a:gdLst>
                      <a:gd name="T0" fmla="*/ 0 w 808"/>
                      <a:gd name="T1" fmla="*/ 375 h 400"/>
                      <a:gd name="T2" fmla="*/ 375 w 808"/>
                      <a:gd name="T3" fmla="*/ 295 h 400"/>
                      <a:gd name="T4" fmla="*/ 442 w 808"/>
                      <a:gd name="T5" fmla="*/ 274 h 400"/>
                      <a:gd name="T6" fmla="*/ 467 w 808"/>
                      <a:gd name="T7" fmla="*/ 282 h 400"/>
                      <a:gd name="T8" fmla="*/ 497 w 808"/>
                      <a:gd name="T9" fmla="*/ 341 h 400"/>
                      <a:gd name="T10" fmla="*/ 539 w 808"/>
                      <a:gd name="T11" fmla="*/ 349 h 400"/>
                      <a:gd name="T12" fmla="*/ 564 w 808"/>
                      <a:gd name="T13" fmla="*/ 396 h 400"/>
                      <a:gd name="T14" fmla="*/ 589 w 808"/>
                      <a:gd name="T15" fmla="*/ 400 h 400"/>
                      <a:gd name="T16" fmla="*/ 619 w 808"/>
                      <a:gd name="T17" fmla="*/ 354 h 400"/>
                      <a:gd name="T18" fmla="*/ 631 w 808"/>
                      <a:gd name="T19" fmla="*/ 316 h 400"/>
                      <a:gd name="T20" fmla="*/ 661 w 808"/>
                      <a:gd name="T21" fmla="*/ 366 h 400"/>
                      <a:gd name="T22" fmla="*/ 808 w 808"/>
                      <a:gd name="T23" fmla="*/ 320 h 400"/>
                      <a:gd name="T24" fmla="*/ 800 w 808"/>
                      <a:gd name="T25" fmla="*/ 265 h 400"/>
                      <a:gd name="T26" fmla="*/ 758 w 808"/>
                      <a:gd name="T27" fmla="*/ 194 h 400"/>
                      <a:gd name="T28" fmla="*/ 737 w 808"/>
                      <a:gd name="T29" fmla="*/ 185 h 400"/>
                      <a:gd name="T30" fmla="*/ 711 w 808"/>
                      <a:gd name="T31" fmla="*/ 190 h 400"/>
                      <a:gd name="T32" fmla="*/ 716 w 808"/>
                      <a:gd name="T33" fmla="*/ 202 h 400"/>
                      <a:gd name="T34" fmla="*/ 749 w 808"/>
                      <a:gd name="T35" fmla="*/ 206 h 400"/>
                      <a:gd name="T36" fmla="*/ 762 w 808"/>
                      <a:gd name="T37" fmla="*/ 274 h 400"/>
                      <a:gd name="T38" fmla="*/ 703 w 808"/>
                      <a:gd name="T39" fmla="*/ 299 h 400"/>
                      <a:gd name="T40" fmla="*/ 619 w 808"/>
                      <a:gd name="T41" fmla="*/ 244 h 400"/>
                      <a:gd name="T42" fmla="*/ 589 w 808"/>
                      <a:gd name="T43" fmla="*/ 185 h 400"/>
                      <a:gd name="T44" fmla="*/ 552 w 808"/>
                      <a:gd name="T45" fmla="*/ 168 h 400"/>
                      <a:gd name="T46" fmla="*/ 552 w 808"/>
                      <a:gd name="T47" fmla="*/ 185 h 400"/>
                      <a:gd name="T48" fmla="*/ 514 w 808"/>
                      <a:gd name="T49" fmla="*/ 152 h 400"/>
                      <a:gd name="T50" fmla="*/ 543 w 808"/>
                      <a:gd name="T51" fmla="*/ 110 h 400"/>
                      <a:gd name="T52" fmla="*/ 568 w 808"/>
                      <a:gd name="T53" fmla="*/ 72 h 400"/>
                      <a:gd name="T54" fmla="*/ 522 w 808"/>
                      <a:gd name="T55" fmla="*/ 0 h 400"/>
                      <a:gd name="T56" fmla="*/ 442 w 808"/>
                      <a:gd name="T57" fmla="*/ 59 h 400"/>
                      <a:gd name="T58" fmla="*/ 173 w 808"/>
                      <a:gd name="T59" fmla="*/ 126 h 400"/>
                      <a:gd name="T60" fmla="*/ 0 w 808"/>
                      <a:gd name="T61" fmla="*/ 164 h 400"/>
                      <a:gd name="T62" fmla="*/ 0 w 808"/>
                      <a:gd name="T63" fmla="*/ 375 h 400"/>
                      <a:gd name="T64" fmla="*/ 0 w 808"/>
                      <a:gd name="T65" fmla="*/ 375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8"/>
                      <a:gd name="T100" fmla="*/ 0 h 400"/>
                      <a:gd name="T101" fmla="*/ 808 w 808"/>
                      <a:gd name="T102" fmla="*/ 400 h 4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8" h="400">
                        <a:moveTo>
                          <a:pt x="0" y="375"/>
                        </a:moveTo>
                        <a:lnTo>
                          <a:pt x="375" y="295"/>
                        </a:lnTo>
                        <a:lnTo>
                          <a:pt x="442" y="274"/>
                        </a:lnTo>
                        <a:lnTo>
                          <a:pt x="467" y="282"/>
                        </a:lnTo>
                        <a:lnTo>
                          <a:pt x="497" y="341"/>
                        </a:lnTo>
                        <a:lnTo>
                          <a:pt x="539" y="349"/>
                        </a:lnTo>
                        <a:lnTo>
                          <a:pt x="564" y="396"/>
                        </a:lnTo>
                        <a:lnTo>
                          <a:pt x="589" y="400"/>
                        </a:lnTo>
                        <a:lnTo>
                          <a:pt x="619" y="354"/>
                        </a:lnTo>
                        <a:lnTo>
                          <a:pt x="631" y="316"/>
                        </a:lnTo>
                        <a:lnTo>
                          <a:pt x="661" y="366"/>
                        </a:lnTo>
                        <a:lnTo>
                          <a:pt x="808" y="320"/>
                        </a:lnTo>
                        <a:lnTo>
                          <a:pt x="800" y="265"/>
                        </a:lnTo>
                        <a:lnTo>
                          <a:pt x="758" y="194"/>
                        </a:lnTo>
                        <a:lnTo>
                          <a:pt x="737" y="185"/>
                        </a:lnTo>
                        <a:lnTo>
                          <a:pt x="711" y="190"/>
                        </a:lnTo>
                        <a:lnTo>
                          <a:pt x="716" y="202"/>
                        </a:lnTo>
                        <a:lnTo>
                          <a:pt x="749" y="206"/>
                        </a:lnTo>
                        <a:lnTo>
                          <a:pt x="762" y="274"/>
                        </a:lnTo>
                        <a:lnTo>
                          <a:pt x="703" y="299"/>
                        </a:lnTo>
                        <a:lnTo>
                          <a:pt x="619" y="244"/>
                        </a:lnTo>
                        <a:lnTo>
                          <a:pt x="589" y="185"/>
                        </a:lnTo>
                        <a:lnTo>
                          <a:pt x="552" y="168"/>
                        </a:lnTo>
                        <a:lnTo>
                          <a:pt x="552" y="185"/>
                        </a:lnTo>
                        <a:lnTo>
                          <a:pt x="514" y="152"/>
                        </a:lnTo>
                        <a:lnTo>
                          <a:pt x="543" y="110"/>
                        </a:lnTo>
                        <a:lnTo>
                          <a:pt x="568" y="72"/>
                        </a:lnTo>
                        <a:lnTo>
                          <a:pt x="522" y="0"/>
                        </a:lnTo>
                        <a:lnTo>
                          <a:pt x="442" y="59"/>
                        </a:lnTo>
                        <a:lnTo>
                          <a:pt x="173" y="126"/>
                        </a:lnTo>
                        <a:lnTo>
                          <a:pt x="0" y="164"/>
                        </a:lnTo>
                        <a:lnTo>
                          <a:pt x="0" y="375"/>
                        </a:lnTo>
                        <a:close/>
                      </a:path>
                    </a:pathLst>
                  </a:custGeom>
                  <a:solidFill>
                    <a:srgbClr val="FFFF99"/>
                  </a:solidFill>
                  <a:ln w="6350">
                    <a:solidFill>
                      <a:srgbClr val="000000"/>
                    </a:solidFill>
                    <a:round/>
                    <a:headEnd/>
                    <a:tailEnd/>
                  </a:ln>
                </p:spPr>
                <p:txBody>
                  <a:bodyPr/>
                  <a:lstStyle/>
                  <a:p>
                    <a:endParaRPr lang="en-US"/>
                  </a:p>
                </p:txBody>
              </p:sp>
              <p:sp>
                <p:nvSpPr>
                  <p:cNvPr id="9367" name="Freeform 382">
                    <a:extLst>
                      <a:ext uri="{FF2B5EF4-FFF2-40B4-BE49-F238E27FC236}">
                        <a16:creationId xmlns:a16="http://schemas.microsoft.com/office/drawing/2014/main" id="{F87DBE95-32E1-443B-87AD-0984F3390B4F}"/>
                      </a:ext>
                    </a:extLst>
                  </p:cNvPr>
                  <p:cNvSpPr>
                    <a:spLocks/>
                  </p:cNvSpPr>
                  <p:nvPr/>
                </p:nvSpPr>
                <p:spPr bwMode="auto">
                  <a:xfrm>
                    <a:off x="13774" y="4156"/>
                    <a:ext cx="392" cy="749"/>
                  </a:xfrm>
                  <a:custGeom>
                    <a:avLst/>
                    <a:gdLst>
                      <a:gd name="T0" fmla="*/ 63 w 392"/>
                      <a:gd name="T1" fmla="*/ 307 h 749"/>
                      <a:gd name="T2" fmla="*/ 80 w 392"/>
                      <a:gd name="T3" fmla="*/ 442 h 749"/>
                      <a:gd name="T4" fmla="*/ 181 w 392"/>
                      <a:gd name="T5" fmla="*/ 749 h 749"/>
                      <a:gd name="T6" fmla="*/ 354 w 392"/>
                      <a:gd name="T7" fmla="*/ 711 h 749"/>
                      <a:gd name="T8" fmla="*/ 341 w 392"/>
                      <a:gd name="T9" fmla="*/ 274 h 749"/>
                      <a:gd name="T10" fmla="*/ 387 w 392"/>
                      <a:gd name="T11" fmla="*/ 190 h 749"/>
                      <a:gd name="T12" fmla="*/ 392 w 392"/>
                      <a:gd name="T13" fmla="*/ 0 h 749"/>
                      <a:gd name="T14" fmla="*/ 0 w 392"/>
                      <a:gd name="T15" fmla="*/ 93 h 749"/>
                      <a:gd name="T16" fmla="*/ 63 w 392"/>
                      <a:gd name="T17" fmla="*/ 307 h 749"/>
                      <a:gd name="T18" fmla="*/ 63 w 392"/>
                      <a:gd name="T19" fmla="*/ 307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2"/>
                      <a:gd name="T31" fmla="*/ 0 h 749"/>
                      <a:gd name="T32" fmla="*/ 392 w 392"/>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2" h="749">
                        <a:moveTo>
                          <a:pt x="63" y="307"/>
                        </a:moveTo>
                        <a:lnTo>
                          <a:pt x="80" y="442"/>
                        </a:lnTo>
                        <a:lnTo>
                          <a:pt x="181" y="749"/>
                        </a:lnTo>
                        <a:lnTo>
                          <a:pt x="354" y="711"/>
                        </a:lnTo>
                        <a:lnTo>
                          <a:pt x="341" y="274"/>
                        </a:lnTo>
                        <a:lnTo>
                          <a:pt x="387" y="190"/>
                        </a:lnTo>
                        <a:lnTo>
                          <a:pt x="392" y="0"/>
                        </a:lnTo>
                        <a:lnTo>
                          <a:pt x="0" y="93"/>
                        </a:lnTo>
                        <a:lnTo>
                          <a:pt x="63" y="307"/>
                        </a:lnTo>
                        <a:close/>
                      </a:path>
                    </a:pathLst>
                  </a:custGeom>
                  <a:solidFill>
                    <a:srgbClr val="FFFF99"/>
                  </a:solidFill>
                  <a:ln w="6350">
                    <a:solidFill>
                      <a:srgbClr val="000000"/>
                    </a:solidFill>
                    <a:round/>
                    <a:headEnd/>
                    <a:tailEnd/>
                  </a:ln>
                </p:spPr>
                <p:txBody>
                  <a:bodyPr/>
                  <a:lstStyle/>
                  <a:p>
                    <a:endParaRPr lang="en-US"/>
                  </a:p>
                </p:txBody>
              </p:sp>
              <p:sp>
                <p:nvSpPr>
                  <p:cNvPr id="9368" name="Freeform 383">
                    <a:extLst>
                      <a:ext uri="{FF2B5EF4-FFF2-40B4-BE49-F238E27FC236}">
                        <a16:creationId xmlns:a16="http://schemas.microsoft.com/office/drawing/2014/main" id="{D7746EB4-36B9-4E80-92E5-76CC4D4C304C}"/>
                      </a:ext>
                    </a:extLst>
                  </p:cNvPr>
                  <p:cNvSpPr>
                    <a:spLocks/>
                  </p:cNvSpPr>
                  <p:nvPr/>
                </p:nvSpPr>
                <p:spPr bwMode="auto">
                  <a:xfrm>
                    <a:off x="14115" y="4047"/>
                    <a:ext cx="362" cy="820"/>
                  </a:xfrm>
                  <a:custGeom>
                    <a:avLst/>
                    <a:gdLst>
                      <a:gd name="T0" fmla="*/ 0 w 362"/>
                      <a:gd name="T1" fmla="*/ 383 h 820"/>
                      <a:gd name="T2" fmla="*/ 46 w 362"/>
                      <a:gd name="T3" fmla="*/ 299 h 820"/>
                      <a:gd name="T4" fmla="*/ 51 w 362"/>
                      <a:gd name="T5" fmla="*/ 109 h 820"/>
                      <a:gd name="T6" fmla="*/ 46 w 362"/>
                      <a:gd name="T7" fmla="*/ 38 h 820"/>
                      <a:gd name="T8" fmla="*/ 118 w 362"/>
                      <a:gd name="T9" fmla="*/ 0 h 820"/>
                      <a:gd name="T10" fmla="*/ 282 w 362"/>
                      <a:gd name="T11" fmla="*/ 513 h 820"/>
                      <a:gd name="T12" fmla="*/ 362 w 362"/>
                      <a:gd name="T13" fmla="*/ 623 h 820"/>
                      <a:gd name="T14" fmla="*/ 362 w 362"/>
                      <a:gd name="T15" fmla="*/ 694 h 820"/>
                      <a:gd name="T16" fmla="*/ 282 w 362"/>
                      <a:gd name="T17" fmla="*/ 753 h 820"/>
                      <a:gd name="T18" fmla="*/ 13 w 362"/>
                      <a:gd name="T19" fmla="*/ 820 h 820"/>
                      <a:gd name="T20" fmla="*/ 0 w 362"/>
                      <a:gd name="T21" fmla="*/ 383 h 820"/>
                      <a:gd name="T22" fmla="*/ 0 w 362"/>
                      <a:gd name="T23" fmla="*/ 383 h 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2"/>
                      <a:gd name="T37" fmla="*/ 0 h 820"/>
                      <a:gd name="T38" fmla="*/ 362 w 362"/>
                      <a:gd name="T39" fmla="*/ 820 h 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2" h="820">
                        <a:moveTo>
                          <a:pt x="0" y="383"/>
                        </a:moveTo>
                        <a:lnTo>
                          <a:pt x="46" y="299"/>
                        </a:lnTo>
                        <a:lnTo>
                          <a:pt x="51" y="109"/>
                        </a:lnTo>
                        <a:lnTo>
                          <a:pt x="46" y="38"/>
                        </a:lnTo>
                        <a:lnTo>
                          <a:pt x="118" y="0"/>
                        </a:lnTo>
                        <a:lnTo>
                          <a:pt x="282" y="513"/>
                        </a:lnTo>
                        <a:lnTo>
                          <a:pt x="362" y="623"/>
                        </a:lnTo>
                        <a:lnTo>
                          <a:pt x="362" y="694"/>
                        </a:lnTo>
                        <a:lnTo>
                          <a:pt x="282" y="753"/>
                        </a:lnTo>
                        <a:lnTo>
                          <a:pt x="13" y="820"/>
                        </a:lnTo>
                        <a:lnTo>
                          <a:pt x="0" y="383"/>
                        </a:lnTo>
                        <a:close/>
                      </a:path>
                    </a:pathLst>
                  </a:custGeom>
                  <a:solidFill>
                    <a:srgbClr val="FFFF99"/>
                  </a:solidFill>
                  <a:ln w="6350">
                    <a:solidFill>
                      <a:srgbClr val="000000"/>
                    </a:solidFill>
                    <a:round/>
                    <a:headEnd/>
                    <a:tailEnd/>
                  </a:ln>
                </p:spPr>
                <p:txBody>
                  <a:bodyPr/>
                  <a:lstStyle/>
                  <a:p>
                    <a:endParaRPr lang="en-US"/>
                  </a:p>
                </p:txBody>
              </p:sp>
              <p:sp>
                <p:nvSpPr>
                  <p:cNvPr id="9369" name="Freeform 384">
                    <a:extLst>
                      <a:ext uri="{FF2B5EF4-FFF2-40B4-BE49-F238E27FC236}">
                        <a16:creationId xmlns:a16="http://schemas.microsoft.com/office/drawing/2014/main" id="{EAFDBA64-243F-4B71-96D7-BF33228FDB52}"/>
                      </a:ext>
                    </a:extLst>
                  </p:cNvPr>
                  <p:cNvSpPr>
                    <a:spLocks/>
                  </p:cNvSpPr>
                  <p:nvPr/>
                </p:nvSpPr>
                <p:spPr bwMode="auto">
                  <a:xfrm>
                    <a:off x="14233" y="3319"/>
                    <a:ext cx="884" cy="1351"/>
                  </a:xfrm>
                  <a:custGeom>
                    <a:avLst/>
                    <a:gdLst>
                      <a:gd name="T0" fmla="*/ 0 w 884"/>
                      <a:gd name="T1" fmla="*/ 728 h 1351"/>
                      <a:gd name="T2" fmla="*/ 51 w 884"/>
                      <a:gd name="T3" fmla="*/ 732 h 1351"/>
                      <a:gd name="T4" fmla="*/ 55 w 884"/>
                      <a:gd name="T5" fmla="*/ 644 h 1351"/>
                      <a:gd name="T6" fmla="*/ 118 w 884"/>
                      <a:gd name="T7" fmla="*/ 522 h 1351"/>
                      <a:gd name="T8" fmla="*/ 88 w 884"/>
                      <a:gd name="T9" fmla="*/ 433 h 1351"/>
                      <a:gd name="T10" fmla="*/ 215 w 884"/>
                      <a:gd name="T11" fmla="*/ 8 h 1351"/>
                      <a:gd name="T12" fmla="*/ 244 w 884"/>
                      <a:gd name="T13" fmla="*/ 8 h 1351"/>
                      <a:gd name="T14" fmla="*/ 253 w 884"/>
                      <a:gd name="T15" fmla="*/ 63 h 1351"/>
                      <a:gd name="T16" fmla="*/ 379 w 884"/>
                      <a:gd name="T17" fmla="*/ 17 h 1351"/>
                      <a:gd name="T18" fmla="*/ 383 w 884"/>
                      <a:gd name="T19" fmla="*/ 0 h 1351"/>
                      <a:gd name="T20" fmla="*/ 484 w 884"/>
                      <a:gd name="T21" fmla="*/ 21 h 1351"/>
                      <a:gd name="T22" fmla="*/ 648 w 884"/>
                      <a:gd name="T23" fmla="*/ 438 h 1351"/>
                      <a:gd name="T24" fmla="*/ 724 w 884"/>
                      <a:gd name="T25" fmla="*/ 442 h 1351"/>
                      <a:gd name="T26" fmla="*/ 863 w 884"/>
                      <a:gd name="T27" fmla="*/ 597 h 1351"/>
                      <a:gd name="T28" fmla="*/ 842 w 884"/>
                      <a:gd name="T29" fmla="*/ 627 h 1351"/>
                      <a:gd name="T30" fmla="*/ 884 w 884"/>
                      <a:gd name="T31" fmla="*/ 627 h 1351"/>
                      <a:gd name="T32" fmla="*/ 854 w 884"/>
                      <a:gd name="T33" fmla="*/ 703 h 1351"/>
                      <a:gd name="T34" fmla="*/ 787 w 884"/>
                      <a:gd name="T35" fmla="*/ 753 h 1351"/>
                      <a:gd name="T36" fmla="*/ 711 w 884"/>
                      <a:gd name="T37" fmla="*/ 791 h 1351"/>
                      <a:gd name="T38" fmla="*/ 703 w 884"/>
                      <a:gd name="T39" fmla="*/ 842 h 1351"/>
                      <a:gd name="T40" fmla="*/ 661 w 884"/>
                      <a:gd name="T41" fmla="*/ 795 h 1351"/>
                      <a:gd name="T42" fmla="*/ 593 w 884"/>
                      <a:gd name="T43" fmla="*/ 850 h 1351"/>
                      <a:gd name="T44" fmla="*/ 560 w 884"/>
                      <a:gd name="T45" fmla="*/ 850 h 1351"/>
                      <a:gd name="T46" fmla="*/ 530 w 884"/>
                      <a:gd name="T47" fmla="*/ 816 h 1351"/>
                      <a:gd name="T48" fmla="*/ 513 w 884"/>
                      <a:gd name="T49" fmla="*/ 980 h 1351"/>
                      <a:gd name="T50" fmla="*/ 450 w 884"/>
                      <a:gd name="T51" fmla="*/ 1006 h 1351"/>
                      <a:gd name="T52" fmla="*/ 421 w 884"/>
                      <a:gd name="T53" fmla="*/ 1069 h 1351"/>
                      <a:gd name="T54" fmla="*/ 383 w 884"/>
                      <a:gd name="T55" fmla="*/ 1069 h 1351"/>
                      <a:gd name="T56" fmla="*/ 295 w 884"/>
                      <a:gd name="T57" fmla="*/ 1165 h 1351"/>
                      <a:gd name="T58" fmla="*/ 290 w 884"/>
                      <a:gd name="T59" fmla="*/ 1241 h 1351"/>
                      <a:gd name="T60" fmla="*/ 269 w 884"/>
                      <a:gd name="T61" fmla="*/ 1271 h 1351"/>
                      <a:gd name="T62" fmla="*/ 244 w 884"/>
                      <a:gd name="T63" fmla="*/ 1351 h 1351"/>
                      <a:gd name="T64" fmla="*/ 164 w 884"/>
                      <a:gd name="T65" fmla="*/ 1241 h 1351"/>
                      <a:gd name="T66" fmla="*/ 0 w 884"/>
                      <a:gd name="T67" fmla="*/ 728 h 1351"/>
                      <a:gd name="T68" fmla="*/ 0 w 884"/>
                      <a:gd name="T69" fmla="*/ 728 h 13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4"/>
                      <a:gd name="T106" fmla="*/ 0 h 1351"/>
                      <a:gd name="T107" fmla="*/ 884 w 884"/>
                      <a:gd name="T108" fmla="*/ 1351 h 13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4" h="1351">
                        <a:moveTo>
                          <a:pt x="0" y="728"/>
                        </a:moveTo>
                        <a:lnTo>
                          <a:pt x="51" y="732"/>
                        </a:lnTo>
                        <a:lnTo>
                          <a:pt x="55" y="644"/>
                        </a:lnTo>
                        <a:lnTo>
                          <a:pt x="118" y="522"/>
                        </a:lnTo>
                        <a:lnTo>
                          <a:pt x="88" y="433"/>
                        </a:lnTo>
                        <a:lnTo>
                          <a:pt x="215" y="8"/>
                        </a:lnTo>
                        <a:lnTo>
                          <a:pt x="244" y="8"/>
                        </a:lnTo>
                        <a:lnTo>
                          <a:pt x="253" y="63"/>
                        </a:lnTo>
                        <a:lnTo>
                          <a:pt x="379" y="17"/>
                        </a:lnTo>
                        <a:lnTo>
                          <a:pt x="383" y="0"/>
                        </a:lnTo>
                        <a:lnTo>
                          <a:pt x="484" y="21"/>
                        </a:lnTo>
                        <a:lnTo>
                          <a:pt x="648" y="438"/>
                        </a:lnTo>
                        <a:lnTo>
                          <a:pt x="724" y="442"/>
                        </a:lnTo>
                        <a:lnTo>
                          <a:pt x="863" y="597"/>
                        </a:lnTo>
                        <a:lnTo>
                          <a:pt x="842" y="627"/>
                        </a:lnTo>
                        <a:lnTo>
                          <a:pt x="884" y="627"/>
                        </a:lnTo>
                        <a:lnTo>
                          <a:pt x="854" y="703"/>
                        </a:lnTo>
                        <a:lnTo>
                          <a:pt x="787" y="753"/>
                        </a:lnTo>
                        <a:lnTo>
                          <a:pt x="711" y="791"/>
                        </a:lnTo>
                        <a:lnTo>
                          <a:pt x="703" y="842"/>
                        </a:lnTo>
                        <a:lnTo>
                          <a:pt x="661" y="795"/>
                        </a:lnTo>
                        <a:lnTo>
                          <a:pt x="593" y="850"/>
                        </a:lnTo>
                        <a:lnTo>
                          <a:pt x="560" y="850"/>
                        </a:lnTo>
                        <a:lnTo>
                          <a:pt x="530" y="816"/>
                        </a:lnTo>
                        <a:lnTo>
                          <a:pt x="513" y="980"/>
                        </a:lnTo>
                        <a:lnTo>
                          <a:pt x="450" y="1006"/>
                        </a:lnTo>
                        <a:lnTo>
                          <a:pt x="421" y="1069"/>
                        </a:lnTo>
                        <a:lnTo>
                          <a:pt x="383" y="1069"/>
                        </a:lnTo>
                        <a:lnTo>
                          <a:pt x="295" y="1165"/>
                        </a:lnTo>
                        <a:lnTo>
                          <a:pt x="290" y="1241"/>
                        </a:lnTo>
                        <a:lnTo>
                          <a:pt x="269" y="1271"/>
                        </a:lnTo>
                        <a:lnTo>
                          <a:pt x="244" y="1351"/>
                        </a:lnTo>
                        <a:lnTo>
                          <a:pt x="164" y="1241"/>
                        </a:lnTo>
                        <a:lnTo>
                          <a:pt x="0" y="728"/>
                        </a:lnTo>
                        <a:close/>
                      </a:path>
                    </a:pathLst>
                  </a:custGeom>
                  <a:solidFill>
                    <a:srgbClr val="FFFF99"/>
                  </a:solidFill>
                  <a:ln w="6350">
                    <a:solidFill>
                      <a:srgbClr val="000000"/>
                    </a:solidFill>
                    <a:round/>
                    <a:headEnd/>
                    <a:tailEnd/>
                  </a:ln>
                </p:spPr>
                <p:txBody>
                  <a:bodyPr/>
                  <a:lstStyle/>
                  <a:p>
                    <a:endParaRPr lang="en-US"/>
                  </a:p>
                </p:txBody>
              </p:sp>
              <p:sp>
                <p:nvSpPr>
                  <p:cNvPr id="193921" name="AutoShape 385">
                    <a:extLst>
                      <a:ext uri="{FF2B5EF4-FFF2-40B4-BE49-F238E27FC236}">
                        <a16:creationId xmlns:a16="http://schemas.microsoft.com/office/drawing/2014/main" id="{FA5068F5-819A-418C-B3BE-1B305B3E07B4}"/>
                      </a:ext>
                    </a:extLst>
                  </p:cNvPr>
                  <p:cNvSpPr>
                    <a:spLocks noChangeArrowheads="1"/>
                  </p:cNvSpPr>
                  <p:nvPr/>
                </p:nvSpPr>
                <p:spPr bwMode="auto">
                  <a:xfrm>
                    <a:off x="10944" y="7272"/>
                    <a:ext cx="538" cy="359"/>
                  </a:xfrm>
                  <a:prstGeom prst="star5">
                    <a:avLst/>
                  </a:prstGeom>
                  <a:solidFill>
                    <a:srgbClr val="FF0000"/>
                  </a:solidFill>
                  <a:ln w="9525">
                    <a:solidFill>
                      <a:srgbClr val="000000"/>
                    </a:solidFill>
                    <a:miter lim="800000"/>
                    <a:headEnd/>
                    <a:tailEnd/>
                  </a:ln>
                  <a:effectLst>
                    <a:outerShdw dist="35921" dir="2700000" algn="ctr" rotWithShape="0">
                      <a:srgbClr val="333333"/>
                    </a:outerShdw>
                  </a:effectLst>
                </p:spPr>
                <p:txBody>
                  <a:bodyPr/>
                  <a:lstStyle/>
                  <a:p>
                    <a:pPr>
                      <a:defRPr/>
                    </a:pPr>
                    <a:endParaRPr lang="en-US">
                      <a:latin typeface="Arial" charset="0"/>
                    </a:endParaRPr>
                  </a:p>
                </p:txBody>
              </p:sp>
            </p:grpSp>
            <p:grpSp>
              <p:nvGrpSpPr>
                <p:cNvPr id="9257" name="Group 386">
                  <a:extLst>
                    <a:ext uri="{FF2B5EF4-FFF2-40B4-BE49-F238E27FC236}">
                      <a16:creationId xmlns:a16="http://schemas.microsoft.com/office/drawing/2014/main" id="{8DC0A830-C02C-42A1-B174-012151819442}"/>
                    </a:ext>
                  </a:extLst>
                </p:cNvPr>
                <p:cNvGrpSpPr>
                  <a:grpSpLocks/>
                </p:cNvGrpSpPr>
                <p:nvPr/>
              </p:nvGrpSpPr>
              <p:grpSpPr bwMode="auto">
                <a:xfrm>
                  <a:off x="-1188" y="2232"/>
                  <a:ext cx="16452" cy="10260"/>
                  <a:chOff x="-1188" y="2232"/>
                  <a:chExt cx="16452" cy="10260"/>
                </a:xfrm>
              </p:grpSpPr>
              <p:grpSp>
                <p:nvGrpSpPr>
                  <p:cNvPr id="9277" name="Group 387">
                    <a:extLst>
                      <a:ext uri="{FF2B5EF4-FFF2-40B4-BE49-F238E27FC236}">
                        <a16:creationId xmlns:a16="http://schemas.microsoft.com/office/drawing/2014/main" id="{12B4001C-DD05-42CD-A82D-5F000E9F2410}"/>
                      </a:ext>
                    </a:extLst>
                  </p:cNvPr>
                  <p:cNvGrpSpPr>
                    <a:grpSpLocks/>
                  </p:cNvGrpSpPr>
                  <p:nvPr/>
                </p:nvGrpSpPr>
                <p:grpSpPr bwMode="auto">
                  <a:xfrm>
                    <a:off x="-828" y="7812"/>
                    <a:ext cx="5040" cy="2952"/>
                    <a:chOff x="-828" y="252"/>
                    <a:chExt cx="5040" cy="2952"/>
                  </a:xfrm>
                </p:grpSpPr>
                <p:grpSp>
                  <p:nvGrpSpPr>
                    <p:cNvPr id="9318" name="Group 388">
                      <a:extLst>
                        <a:ext uri="{FF2B5EF4-FFF2-40B4-BE49-F238E27FC236}">
                          <a16:creationId xmlns:a16="http://schemas.microsoft.com/office/drawing/2014/main" id="{A9E46929-A3BA-49B7-8C4C-C4031F2BAAB0}"/>
                        </a:ext>
                      </a:extLst>
                    </p:cNvPr>
                    <p:cNvGrpSpPr>
                      <a:grpSpLocks/>
                    </p:cNvGrpSpPr>
                    <p:nvPr/>
                  </p:nvGrpSpPr>
                  <p:grpSpPr bwMode="auto">
                    <a:xfrm>
                      <a:off x="-828" y="252"/>
                      <a:ext cx="5040" cy="2952"/>
                      <a:chOff x="1440" y="6700"/>
                      <a:chExt cx="4500" cy="3380"/>
                    </a:xfrm>
                  </p:grpSpPr>
                  <p:sp>
                    <p:nvSpPr>
                      <p:cNvPr id="9328" name="Freeform 389">
                        <a:extLst>
                          <a:ext uri="{FF2B5EF4-FFF2-40B4-BE49-F238E27FC236}">
                            <a16:creationId xmlns:a16="http://schemas.microsoft.com/office/drawing/2014/main" id="{6399193B-3AB9-4B05-A1C4-F8C8220AC6CA}"/>
                          </a:ext>
                        </a:extLst>
                      </p:cNvPr>
                      <p:cNvSpPr>
                        <a:spLocks/>
                      </p:cNvSpPr>
                      <p:nvPr/>
                    </p:nvSpPr>
                    <p:spPr bwMode="auto">
                      <a:xfrm>
                        <a:off x="2668" y="6700"/>
                        <a:ext cx="3272" cy="3380"/>
                      </a:xfrm>
                      <a:custGeom>
                        <a:avLst/>
                        <a:gdLst>
                          <a:gd name="T0" fmla="*/ 20593 w 2884"/>
                          <a:gd name="T1" fmla="*/ 9434 h 3117"/>
                          <a:gd name="T2" fmla="*/ 24522 w 2884"/>
                          <a:gd name="T3" fmla="*/ 10769 h 3117"/>
                          <a:gd name="T4" fmla="*/ 24522 w 2884"/>
                          <a:gd name="T5" fmla="*/ 10281 h 3117"/>
                          <a:gd name="T6" fmla="*/ 27460 w 2884"/>
                          <a:gd name="T7" fmla="*/ 10575 h 3117"/>
                          <a:gd name="T8" fmla="*/ 29658 w 2884"/>
                          <a:gd name="T9" fmla="*/ 12039 h 3117"/>
                          <a:gd name="T10" fmla="*/ 29337 w 2884"/>
                          <a:gd name="T11" fmla="*/ 12695 h 3117"/>
                          <a:gd name="T12" fmla="*/ 30951 w 2884"/>
                          <a:gd name="T13" fmla="*/ 13193 h 3117"/>
                          <a:gd name="T14" fmla="*/ 30951 w 2884"/>
                          <a:gd name="T15" fmla="*/ 14471 h 3117"/>
                          <a:gd name="T16" fmla="*/ 28978 w 2884"/>
                          <a:gd name="T17" fmla="*/ 14524 h 3117"/>
                          <a:gd name="T18" fmla="*/ 25712 w 2884"/>
                          <a:gd name="T19" fmla="*/ 12618 h 3117"/>
                          <a:gd name="T20" fmla="*/ 24845 w 2884"/>
                          <a:gd name="T21" fmla="*/ 11983 h 3117"/>
                          <a:gd name="T22" fmla="*/ 24744 w 2884"/>
                          <a:gd name="T23" fmla="*/ 11209 h 3117"/>
                          <a:gd name="T24" fmla="*/ 23328 w 2884"/>
                          <a:gd name="T25" fmla="*/ 10837 h 3117"/>
                          <a:gd name="T26" fmla="*/ 20593 w 2884"/>
                          <a:gd name="T27" fmla="*/ 9931 h 3117"/>
                          <a:gd name="T28" fmla="*/ 16868 w 2884"/>
                          <a:gd name="T29" fmla="*/ 9063 h 3117"/>
                          <a:gd name="T30" fmla="*/ 14697 w 2884"/>
                          <a:gd name="T31" fmla="*/ 9219 h 3117"/>
                          <a:gd name="T32" fmla="*/ 13829 w 2884"/>
                          <a:gd name="T33" fmla="*/ 10281 h 3117"/>
                          <a:gd name="T34" fmla="*/ 13268 w 2884"/>
                          <a:gd name="T35" fmla="*/ 10281 h 3117"/>
                          <a:gd name="T36" fmla="*/ 12319 w 2884"/>
                          <a:gd name="T37" fmla="*/ 9785 h 3117"/>
                          <a:gd name="T38" fmla="*/ 11537 w 2884"/>
                          <a:gd name="T39" fmla="*/ 9503 h 3117"/>
                          <a:gd name="T40" fmla="*/ 14158 w 2884"/>
                          <a:gd name="T41" fmla="*/ 9572 h 3117"/>
                          <a:gd name="T42" fmla="*/ 14240 w 2884"/>
                          <a:gd name="T43" fmla="*/ 8445 h 3117"/>
                          <a:gd name="T44" fmla="*/ 12196 w 2884"/>
                          <a:gd name="T45" fmla="*/ 8151 h 3117"/>
                          <a:gd name="T46" fmla="*/ 9024 w 2884"/>
                          <a:gd name="T47" fmla="*/ 10064 h 3117"/>
                          <a:gd name="T48" fmla="*/ 11216 w 2884"/>
                          <a:gd name="T49" fmla="*/ 10913 h 3117"/>
                          <a:gd name="T50" fmla="*/ 7498 w 2884"/>
                          <a:gd name="T51" fmla="*/ 11209 h 3117"/>
                          <a:gd name="T52" fmla="*/ 7848 w 2884"/>
                          <a:gd name="T53" fmla="*/ 12121 h 3117"/>
                          <a:gd name="T54" fmla="*/ 3050 w 2884"/>
                          <a:gd name="T55" fmla="*/ 12417 h 3117"/>
                          <a:gd name="T56" fmla="*/ 0 w 2884"/>
                          <a:gd name="T57" fmla="*/ 12772 h 3117"/>
                          <a:gd name="T58" fmla="*/ 4453 w 2884"/>
                          <a:gd name="T59" fmla="*/ 11844 h 3117"/>
                          <a:gd name="T60" fmla="*/ 5779 w 2884"/>
                          <a:gd name="T61" fmla="*/ 11345 h 3117"/>
                          <a:gd name="T62" fmla="*/ 8359 w 2884"/>
                          <a:gd name="T63" fmla="*/ 10199 h 3117"/>
                          <a:gd name="T64" fmla="*/ 5648 w 2884"/>
                          <a:gd name="T65" fmla="*/ 10575 h 3117"/>
                          <a:gd name="T66" fmla="*/ 4350 w 2884"/>
                          <a:gd name="T67" fmla="*/ 10490 h 3117"/>
                          <a:gd name="T68" fmla="*/ 2710 w 2884"/>
                          <a:gd name="T69" fmla="*/ 9863 h 3117"/>
                          <a:gd name="T70" fmla="*/ 1293 w 2884"/>
                          <a:gd name="T71" fmla="*/ 9219 h 3117"/>
                          <a:gd name="T72" fmla="*/ 1494 w 2884"/>
                          <a:gd name="T73" fmla="*/ 7572 h 3117"/>
                          <a:gd name="T74" fmla="*/ 2597 w 2884"/>
                          <a:gd name="T75" fmla="*/ 5806 h 3117"/>
                          <a:gd name="T76" fmla="*/ 5981 w 2884"/>
                          <a:gd name="T77" fmla="*/ 5806 h 3117"/>
                          <a:gd name="T78" fmla="*/ 6716 w 2884"/>
                          <a:gd name="T79" fmla="*/ 4891 h 3117"/>
                          <a:gd name="T80" fmla="*/ 4350 w 2884"/>
                          <a:gd name="T81" fmla="*/ 5241 h 3117"/>
                          <a:gd name="T82" fmla="*/ 2523 w 2884"/>
                          <a:gd name="T83" fmla="*/ 4382 h 3117"/>
                          <a:gd name="T84" fmla="*/ 2834 w 2884"/>
                          <a:gd name="T85" fmla="*/ 3610 h 3117"/>
                          <a:gd name="T86" fmla="*/ 3549 w 2884"/>
                          <a:gd name="T87" fmla="*/ 3467 h 3117"/>
                          <a:gd name="T88" fmla="*/ 5311 w 2884"/>
                          <a:gd name="T89" fmla="*/ 3967 h 3117"/>
                          <a:gd name="T90" fmla="*/ 7302 w 2884"/>
                          <a:gd name="T91" fmla="*/ 2901 h 3117"/>
                          <a:gd name="T92" fmla="*/ 3693 w 2884"/>
                          <a:gd name="T93" fmla="*/ 2546 h 3117"/>
                          <a:gd name="T94" fmla="*/ 3773 w 2884"/>
                          <a:gd name="T95" fmla="*/ 1405 h 3117"/>
                          <a:gd name="T96" fmla="*/ 7848 w 2884"/>
                          <a:gd name="T97" fmla="*/ 487 h 3117"/>
                          <a:gd name="T98" fmla="*/ 11747 w 2884"/>
                          <a:gd name="T99" fmla="*/ 0 h 3117"/>
                          <a:gd name="T100" fmla="*/ 12841 w 2884"/>
                          <a:gd name="T101" fmla="*/ 0 h 3117"/>
                          <a:gd name="T102" fmla="*/ 14158 w 2884"/>
                          <a:gd name="T103" fmla="*/ 912 h 3117"/>
                          <a:gd name="T104" fmla="*/ 17181 w 2884"/>
                          <a:gd name="T105" fmla="*/ 1340 h 3117"/>
                          <a:gd name="T106" fmla="*/ 20147 w 2884"/>
                          <a:gd name="T107" fmla="*/ 1914 h 3117"/>
                          <a:gd name="T108" fmla="*/ 20593 w 2884"/>
                          <a:gd name="T109" fmla="*/ 1914 h 31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4"/>
                          <a:gd name="T166" fmla="*/ 0 h 3117"/>
                          <a:gd name="T167" fmla="*/ 2884 w 2884"/>
                          <a:gd name="T168" fmla="*/ 3117 h 31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4" h="3117">
                            <a:moveTo>
                              <a:pt x="1872" y="410"/>
                            </a:moveTo>
                            <a:lnTo>
                              <a:pt x="1872" y="2024"/>
                            </a:lnTo>
                            <a:lnTo>
                              <a:pt x="1960" y="2024"/>
                            </a:lnTo>
                            <a:lnTo>
                              <a:pt x="2228" y="2311"/>
                            </a:lnTo>
                            <a:lnTo>
                              <a:pt x="2309" y="2311"/>
                            </a:lnTo>
                            <a:lnTo>
                              <a:pt x="2228" y="2206"/>
                            </a:lnTo>
                            <a:lnTo>
                              <a:pt x="2289" y="2131"/>
                            </a:lnTo>
                            <a:lnTo>
                              <a:pt x="2496" y="2269"/>
                            </a:lnTo>
                            <a:lnTo>
                              <a:pt x="2417" y="2404"/>
                            </a:lnTo>
                            <a:lnTo>
                              <a:pt x="2695" y="2584"/>
                            </a:lnTo>
                            <a:lnTo>
                              <a:pt x="2624" y="2664"/>
                            </a:lnTo>
                            <a:lnTo>
                              <a:pt x="2665" y="2724"/>
                            </a:lnTo>
                            <a:lnTo>
                              <a:pt x="2813" y="2724"/>
                            </a:lnTo>
                            <a:lnTo>
                              <a:pt x="2813" y="2831"/>
                            </a:lnTo>
                            <a:lnTo>
                              <a:pt x="2884" y="2922"/>
                            </a:lnTo>
                            <a:lnTo>
                              <a:pt x="2813" y="3105"/>
                            </a:lnTo>
                            <a:lnTo>
                              <a:pt x="2634" y="2891"/>
                            </a:lnTo>
                            <a:lnTo>
                              <a:pt x="2634" y="3117"/>
                            </a:lnTo>
                            <a:lnTo>
                              <a:pt x="2485" y="2707"/>
                            </a:lnTo>
                            <a:lnTo>
                              <a:pt x="2336" y="2707"/>
                            </a:lnTo>
                            <a:lnTo>
                              <a:pt x="2336" y="2571"/>
                            </a:lnTo>
                            <a:lnTo>
                              <a:pt x="2257" y="2571"/>
                            </a:lnTo>
                            <a:lnTo>
                              <a:pt x="2299" y="2480"/>
                            </a:lnTo>
                            <a:lnTo>
                              <a:pt x="2249" y="2404"/>
                            </a:lnTo>
                            <a:lnTo>
                              <a:pt x="2120" y="2480"/>
                            </a:lnTo>
                            <a:lnTo>
                              <a:pt x="2120" y="2326"/>
                            </a:lnTo>
                            <a:lnTo>
                              <a:pt x="2058" y="2326"/>
                            </a:lnTo>
                            <a:lnTo>
                              <a:pt x="1872" y="2131"/>
                            </a:lnTo>
                            <a:lnTo>
                              <a:pt x="1562" y="2131"/>
                            </a:lnTo>
                            <a:lnTo>
                              <a:pt x="1533" y="1945"/>
                            </a:lnTo>
                            <a:lnTo>
                              <a:pt x="1412" y="1886"/>
                            </a:lnTo>
                            <a:lnTo>
                              <a:pt x="1336" y="1979"/>
                            </a:lnTo>
                            <a:lnTo>
                              <a:pt x="1387" y="2053"/>
                            </a:lnTo>
                            <a:lnTo>
                              <a:pt x="1256" y="2206"/>
                            </a:lnTo>
                            <a:lnTo>
                              <a:pt x="1206" y="2087"/>
                            </a:lnTo>
                            <a:lnTo>
                              <a:pt x="1206" y="2206"/>
                            </a:lnTo>
                            <a:lnTo>
                              <a:pt x="999" y="2251"/>
                            </a:lnTo>
                            <a:lnTo>
                              <a:pt x="1119" y="2100"/>
                            </a:lnTo>
                            <a:lnTo>
                              <a:pt x="1049" y="2116"/>
                            </a:lnTo>
                            <a:lnTo>
                              <a:pt x="1049" y="2039"/>
                            </a:lnTo>
                            <a:lnTo>
                              <a:pt x="1167" y="1963"/>
                            </a:lnTo>
                            <a:lnTo>
                              <a:pt x="1287" y="2053"/>
                            </a:lnTo>
                            <a:lnTo>
                              <a:pt x="1217" y="1915"/>
                            </a:lnTo>
                            <a:lnTo>
                              <a:pt x="1295" y="1812"/>
                            </a:lnTo>
                            <a:lnTo>
                              <a:pt x="1109" y="1915"/>
                            </a:lnTo>
                            <a:lnTo>
                              <a:pt x="1109" y="1749"/>
                            </a:lnTo>
                            <a:lnTo>
                              <a:pt x="970" y="2087"/>
                            </a:lnTo>
                            <a:lnTo>
                              <a:pt x="821" y="2161"/>
                            </a:lnTo>
                            <a:lnTo>
                              <a:pt x="821" y="2218"/>
                            </a:lnTo>
                            <a:lnTo>
                              <a:pt x="1019" y="2343"/>
                            </a:lnTo>
                            <a:lnTo>
                              <a:pt x="760" y="2494"/>
                            </a:lnTo>
                            <a:lnTo>
                              <a:pt x="681" y="2404"/>
                            </a:lnTo>
                            <a:lnTo>
                              <a:pt x="544" y="2494"/>
                            </a:lnTo>
                            <a:lnTo>
                              <a:pt x="713" y="2601"/>
                            </a:lnTo>
                            <a:lnTo>
                              <a:pt x="297" y="2707"/>
                            </a:lnTo>
                            <a:lnTo>
                              <a:pt x="278" y="2664"/>
                            </a:lnTo>
                            <a:lnTo>
                              <a:pt x="97" y="2757"/>
                            </a:lnTo>
                            <a:lnTo>
                              <a:pt x="0" y="2740"/>
                            </a:lnTo>
                            <a:lnTo>
                              <a:pt x="68" y="2678"/>
                            </a:lnTo>
                            <a:lnTo>
                              <a:pt x="405" y="2542"/>
                            </a:lnTo>
                            <a:lnTo>
                              <a:pt x="405" y="2494"/>
                            </a:lnTo>
                            <a:lnTo>
                              <a:pt x="525" y="2434"/>
                            </a:lnTo>
                            <a:lnTo>
                              <a:pt x="553" y="2311"/>
                            </a:lnTo>
                            <a:lnTo>
                              <a:pt x="760" y="2189"/>
                            </a:lnTo>
                            <a:lnTo>
                              <a:pt x="572" y="2189"/>
                            </a:lnTo>
                            <a:lnTo>
                              <a:pt x="514" y="2269"/>
                            </a:lnTo>
                            <a:lnTo>
                              <a:pt x="462" y="2218"/>
                            </a:lnTo>
                            <a:lnTo>
                              <a:pt x="396" y="2251"/>
                            </a:lnTo>
                            <a:lnTo>
                              <a:pt x="355" y="2116"/>
                            </a:lnTo>
                            <a:lnTo>
                              <a:pt x="246" y="2116"/>
                            </a:lnTo>
                            <a:lnTo>
                              <a:pt x="297" y="1933"/>
                            </a:lnTo>
                            <a:lnTo>
                              <a:pt x="118" y="1979"/>
                            </a:lnTo>
                            <a:lnTo>
                              <a:pt x="18" y="1735"/>
                            </a:lnTo>
                            <a:lnTo>
                              <a:pt x="136" y="1625"/>
                            </a:lnTo>
                            <a:lnTo>
                              <a:pt x="68" y="1444"/>
                            </a:lnTo>
                            <a:lnTo>
                              <a:pt x="236" y="1246"/>
                            </a:lnTo>
                            <a:lnTo>
                              <a:pt x="323" y="1337"/>
                            </a:lnTo>
                            <a:lnTo>
                              <a:pt x="544" y="1246"/>
                            </a:lnTo>
                            <a:lnTo>
                              <a:pt x="494" y="1125"/>
                            </a:lnTo>
                            <a:lnTo>
                              <a:pt x="611" y="1049"/>
                            </a:lnTo>
                            <a:lnTo>
                              <a:pt x="544" y="974"/>
                            </a:lnTo>
                            <a:lnTo>
                              <a:pt x="396" y="1125"/>
                            </a:lnTo>
                            <a:lnTo>
                              <a:pt x="246" y="1049"/>
                            </a:lnTo>
                            <a:lnTo>
                              <a:pt x="228" y="941"/>
                            </a:lnTo>
                            <a:lnTo>
                              <a:pt x="47" y="928"/>
                            </a:lnTo>
                            <a:lnTo>
                              <a:pt x="257" y="776"/>
                            </a:lnTo>
                            <a:lnTo>
                              <a:pt x="323" y="820"/>
                            </a:lnTo>
                            <a:lnTo>
                              <a:pt x="323" y="743"/>
                            </a:lnTo>
                            <a:lnTo>
                              <a:pt x="462" y="701"/>
                            </a:lnTo>
                            <a:lnTo>
                              <a:pt x="482" y="851"/>
                            </a:lnTo>
                            <a:lnTo>
                              <a:pt x="581" y="851"/>
                            </a:lnTo>
                            <a:lnTo>
                              <a:pt x="664" y="622"/>
                            </a:lnTo>
                            <a:lnTo>
                              <a:pt x="494" y="640"/>
                            </a:lnTo>
                            <a:lnTo>
                              <a:pt x="336" y="547"/>
                            </a:lnTo>
                            <a:lnTo>
                              <a:pt x="386" y="439"/>
                            </a:lnTo>
                            <a:lnTo>
                              <a:pt x="344" y="302"/>
                            </a:lnTo>
                            <a:lnTo>
                              <a:pt x="713" y="214"/>
                            </a:lnTo>
                            <a:lnTo>
                              <a:pt x="713" y="105"/>
                            </a:lnTo>
                            <a:lnTo>
                              <a:pt x="920" y="0"/>
                            </a:lnTo>
                            <a:lnTo>
                              <a:pt x="1067" y="0"/>
                            </a:lnTo>
                            <a:lnTo>
                              <a:pt x="1167" y="105"/>
                            </a:lnTo>
                            <a:lnTo>
                              <a:pt x="1167" y="0"/>
                            </a:lnTo>
                            <a:lnTo>
                              <a:pt x="1206" y="0"/>
                            </a:lnTo>
                            <a:lnTo>
                              <a:pt x="1287" y="196"/>
                            </a:lnTo>
                            <a:lnTo>
                              <a:pt x="1412" y="196"/>
                            </a:lnTo>
                            <a:lnTo>
                              <a:pt x="1562" y="288"/>
                            </a:lnTo>
                            <a:lnTo>
                              <a:pt x="1722" y="288"/>
                            </a:lnTo>
                            <a:lnTo>
                              <a:pt x="1832" y="410"/>
                            </a:lnTo>
                            <a:lnTo>
                              <a:pt x="1872" y="4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329" name="Group 390">
                        <a:extLst>
                          <a:ext uri="{FF2B5EF4-FFF2-40B4-BE49-F238E27FC236}">
                            <a16:creationId xmlns:a16="http://schemas.microsoft.com/office/drawing/2014/main" id="{AFDD299F-BFDB-4FE2-982E-B65242B9E21D}"/>
                          </a:ext>
                        </a:extLst>
                      </p:cNvPr>
                      <p:cNvGrpSpPr>
                        <a:grpSpLocks/>
                      </p:cNvGrpSpPr>
                      <p:nvPr/>
                    </p:nvGrpSpPr>
                    <p:grpSpPr bwMode="auto">
                      <a:xfrm>
                        <a:off x="1440" y="9638"/>
                        <a:ext cx="1233" cy="262"/>
                        <a:chOff x="1466" y="9360"/>
                        <a:chExt cx="1233" cy="262"/>
                      </a:xfrm>
                    </p:grpSpPr>
                    <p:sp>
                      <p:nvSpPr>
                        <p:cNvPr id="9330" name="Freeform 391">
                          <a:extLst>
                            <a:ext uri="{FF2B5EF4-FFF2-40B4-BE49-F238E27FC236}">
                              <a16:creationId xmlns:a16="http://schemas.microsoft.com/office/drawing/2014/main" id="{F96AFD65-0D89-4188-9585-8DAF8F9DD909}"/>
                            </a:ext>
                          </a:extLst>
                        </p:cNvPr>
                        <p:cNvSpPr>
                          <a:spLocks/>
                        </p:cNvSpPr>
                        <p:nvPr/>
                      </p:nvSpPr>
                      <p:spPr bwMode="auto">
                        <a:xfrm>
                          <a:off x="2520" y="9360"/>
                          <a:ext cx="179" cy="89"/>
                        </a:xfrm>
                        <a:custGeom>
                          <a:avLst/>
                          <a:gdLst>
                            <a:gd name="T0" fmla="*/ 81 w 179"/>
                            <a:gd name="T1" fmla="*/ 0 h 89"/>
                            <a:gd name="T2" fmla="*/ 179 w 179"/>
                            <a:gd name="T3" fmla="*/ 89 h 89"/>
                            <a:gd name="T4" fmla="*/ 0 w 179"/>
                            <a:gd name="T5" fmla="*/ 89 h 89"/>
                            <a:gd name="T6" fmla="*/ 81 w 179"/>
                            <a:gd name="T7" fmla="*/ 0 h 89"/>
                            <a:gd name="T8" fmla="*/ 81 w 179"/>
                            <a:gd name="T9" fmla="*/ 0 h 89"/>
                            <a:gd name="T10" fmla="*/ 0 60000 65536"/>
                            <a:gd name="T11" fmla="*/ 0 60000 65536"/>
                            <a:gd name="T12" fmla="*/ 0 60000 65536"/>
                            <a:gd name="T13" fmla="*/ 0 60000 65536"/>
                            <a:gd name="T14" fmla="*/ 0 60000 65536"/>
                            <a:gd name="T15" fmla="*/ 0 w 179"/>
                            <a:gd name="T16" fmla="*/ 0 h 89"/>
                            <a:gd name="T17" fmla="*/ 179 w 179"/>
                            <a:gd name="T18" fmla="*/ 89 h 89"/>
                          </a:gdLst>
                          <a:ahLst/>
                          <a:cxnLst>
                            <a:cxn ang="T10">
                              <a:pos x="T0" y="T1"/>
                            </a:cxn>
                            <a:cxn ang="T11">
                              <a:pos x="T2" y="T3"/>
                            </a:cxn>
                            <a:cxn ang="T12">
                              <a:pos x="T4" y="T5"/>
                            </a:cxn>
                            <a:cxn ang="T13">
                              <a:pos x="T6" y="T7"/>
                            </a:cxn>
                            <a:cxn ang="T14">
                              <a:pos x="T8" y="T9"/>
                            </a:cxn>
                          </a:cxnLst>
                          <a:rect l="T15" t="T16" r="T17" b="T18"/>
                          <a:pathLst>
                            <a:path w="179" h="89">
                              <a:moveTo>
                                <a:pt x="81" y="0"/>
                              </a:moveTo>
                              <a:lnTo>
                                <a:pt x="179" y="89"/>
                              </a:lnTo>
                              <a:lnTo>
                                <a:pt x="0" y="89"/>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1" name="Freeform 392">
                          <a:extLst>
                            <a:ext uri="{FF2B5EF4-FFF2-40B4-BE49-F238E27FC236}">
                              <a16:creationId xmlns:a16="http://schemas.microsoft.com/office/drawing/2014/main" id="{26C2095C-7027-43F4-B87D-3F9F583EFB80}"/>
                            </a:ext>
                          </a:extLst>
                        </p:cNvPr>
                        <p:cNvSpPr>
                          <a:spLocks/>
                        </p:cNvSpPr>
                        <p:nvPr/>
                      </p:nvSpPr>
                      <p:spPr bwMode="auto">
                        <a:xfrm>
                          <a:off x="2159" y="9440"/>
                          <a:ext cx="200" cy="182"/>
                        </a:xfrm>
                        <a:custGeom>
                          <a:avLst/>
                          <a:gdLst>
                            <a:gd name="T0" fmla="*/ 200 w 200"/>
                            <a:gd name="T1" fmla="*/ 27 h 182"/>
                            <a:gd name="T2" fmla="*/ 0 w 200"/>
                            <a:gd name="T3" fmla="*/ 182 h 182"/>
                            <a:gd name="T4" fmla="*/ 91 w 200"/>
                            <a:gd name="T5" fmla="*/ 0 h 182"/>
                            <a:gd name="T6" fmla="*/ 200 w 200"/>
                            <a:gd name="T7" fmla="*/ 27 h 182"/>
                            <a:gd name="T8" fmla="*/ 200 w 200"/>
                            <a:gd name="T9" fmla="*/ 27 h 182"/>
                            <a:gd name="T10" fmla="*/ 0 60000 65536"/>
                            <a:gd name="T11" fmla="*/ 0 60000 65536"/>
                            <a:gd name="T12" fmla="*/ 0 60000 65536"/>
                            <a:gd name="T13" fmla="*/ 0 60000 65536"/>
                            <a:gd name="T14" fmla="*/ 0 60000 65536"/>
                            <a:gd name="T15" fmla="*/ 0 w 200"/>
                            <a:gd name="T16" fmla="*/ 0 h 182"/>
                            <a:gd name="T17" fmla="*/ 200 w 200"/>
                            <a:gd name="T18" fmla="*/ 182 h 182"/>
                          </a:gdLst>
                          <a:ahLst/>
                          <a:cxnLst>
                            <a:cxn ang="T10">
                              <a:pos x="T0" y="T1"/>
                            </a:cxn>
                            <a:cxn ang="T11">
                              <a:pos x="T2" y="T3"/>
                            </a:cxn>
                            <a:cxn ang="T12">
                              <a:pos x="T4" y="T5"/>
                            </a:cxn>
                            <a:cxn ang="T13">
                              <a:pos x="T6" y="T7"/>
                            </a:cxn>
                            <a:cxn ang="T14">
                              <a:pos x="T8" y="T9"/>
                            </a:cxn>
                          </a:cxnLst>
                          <a:rect l="T15" t="T16" r="T17" b="T18"/>
                          <a:pathLst>
                            <a:path w="200" h="182">
                              <a:moveTo>
                                <a:pt x="200" y="27"/>
                              </a:moveTo>
                              <a:lnTo>
                                <a:pt x="0" y="182"/>
                              </a:lnTo>
                              <a:lnTo>
                                <a:pt x="91" y="0"/>
                              </a:lnTo>
                              <a:lnTo>
                                <a:pt x="20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2" name="Freeform 393">
                          <a:extLst>
                            <a:ext uri="{FF2B5EF4-FFF2-40B4-BE49-F238E27FC236}">
                              <a16:creationId xmlns:a16="http://schemas.microsoft.com/office/drawing/2014/main" id="{110ACE44-DD24-4BC3-9AD1-A65FBBF6A7EE}"/>
                            </a:ext>
                          </a:extLst>
                        </p:cNvPr>
                        <p:cNvSpPr>
                          <a:spLocks/>
                        </p:cNvSpPr>
                        <p:nvPr/>
                      </p:nvSpPr>
                      <p:spPr bwMode="auto">
                        <a:xfrm>
                          <a:off x="1694" y="9531"/>
                          <a:ext cx="91" cy="60"/>
                        </a:xfrm>
                        <a:custGeom>
                          <a:avLst/>
                          <a:gdLst>
                            <a:gd name="T0" fmla="*/ 0 w 91"/>
                            <a:gd name="T1" fmla="*/ 0 h 60"/>
                            <a:gd name="T2" fmla="*/ 21 w 91"/>
                            <a:gd name="T3" fmla="*/ 45 h 60"/>
                            <a:gd name="T4" fmla="*/ 91 w 91"/>
                            <a:gd name="T5" fmla="*/ 60 h 60"/>
                            <a:gd name="T6" fmla="*/ 69 w 91"/>
                            <a:gd name="T7" fmla="*/ 15 h 60"/>
                            <a:gd name="T8" fmla="*/ 0 w 91"/>
                            <a:gd name="T9" fmla="*/ 0 h 60"/>
                            <a:gd name="T10" fmla="*/ 0 w 91"/>
                            <a:gd name="T11" fmla="*/ 0 h 60"/>
                            <a:gd name="T12" fmla="*/ 0 60000 65536"/>
                            <a:gd name="T13" fmla="*/ 0 60000 65536"/>
                            <a:gd name="T14" fmla="*/ 0 60000 65536"/>
                            <a:gd name="T15" fmla="*/ 0 60000 65536"/>
                            <a:gd name="T16" fmla="*/ 0 60000 65536"/>
                            <a:gd name="T17" fmla="*/ 0 60000 65536"/>
                            <a:gd name="T18" fmla="*/ 0 w 91"/>
                            <a:gd name="T19" fmla="*/ 0 h 60"/>
                            <a:gd name="T20" fmla="*/ 91 w 9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91" h="60">
                              <a:moveTo>
                                <a:pt x="0" y="0"/>
                              </a:moveTo>
                              <a:lnTo>
                                <a:pt x="21" y="45"/>
                              </a:lnTo>
                              <a:lnTo>
                                <a:pt x="91" y="60"/>
                              </a:lnTo>
                              <a:lnTo>
                                <a:pt x="69"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3" name="Freeform 394">
                          <a:extLst>
                            <a:ext uri="{FF2B5EF4-FFF2-40B4-BE49-F238E27FC236}">
                              <a16:creationId xmlns:a16="http://schemas.microsoft.com/office/drawing/2014/main" id="{D7810519-524E-4BC9-99D9-6FF296B640B2}"/>
                            </a:ext>
                          </a:extLst>
                        </p:cNvPr>
                        <p:cNvSpPr>
                          <a:spLocks/>
                        </p:cNvSpPr>
                        <p:nvPr/>
                      </p:nvSpPr>
                      <p:spPr bwMode="auto">
                        <a:xfrm>
                          <a:off x="1466" y="9396"/>
                          <a:ext cx="158" cy="103"/>
                        </a:xfrm>
                        <a:custGeom>
                          <a:avLst/>
                          <a:gdLst>
                            <a:gd name="T0" fmla="*/ 158 w 158"/>
                            <a:gd name="T1" fmla="*/ 0 h 103"/>
                            <a:gd name="T2" fmla="*/ 139 w 158"/>
                            <a:gd name="T3" fmla="*/ 103 h 103"/>
                            <a:gd name="T4" fmla="*/ 0 w 158"/>
                            <a:gd name="T5" fmla="*/ 0 h 103"/>
                            <a:gd name="T6" fmla="*/ 158 w 158"/>
                            <a:gd name="T7" fmla="*/ 0 h 103"/>
                            <a:gd name="T8" fmla="*/ 158 w 158"/>
                            <a:gd name="T9" fmla="*/ 0 h 103"/>
                            <a:gd name="T10" fmla="*/ 0 60000 65536"/>
                            <a:gd name="T11" fmla="*/ 0 60000 65536"/>
                            <a:gd name="T12" fmla="*/ 0 60000 65536"/>
                            <a:gd name="T13" fmla="*/ 0 60000 65536"/>
                            <a:gd name="T14" fmla="*/ 0 60000 65536"/>
                            <a:gd name="T15" fmla="*/ 0 w 158"/>
                            <a:gd name="T16" fmla="*/ 0 h 103"/>
                            <a:gd name="T17" fmla="*/ 158 w 158"/>
                            <a:gd name="T18" fmla="*/ 103 h 103"/>
                          </a:gdLst>
                          <a:ahLst/>
                          <a:cxnLst>
                            <a:cxn ang="T10">
                              <a:pos x="T0" y="T1"/>
                            </a:cxn>
                            <a:cxn ang="T11">
                              <a:pos x="T2" y="T3"/>
                            </a:cxn>
                            <a:cxn ang="T12">
                              <a:pos x="T4" y="T5"/>
                            </a:cxn>
                            <a:cxn ang="T13">
                              <a:pos x="T6" y="T7"/>
                            </a:cxn>
                            <a:cxn ang="T14">
                              <a:pos x="T8" y="T9"/>
                            </a:cxn>
                          </a:cxnLst>
                          <a:rect l="T15" t="T16" r="T17" b="T18"/>
                          <a:pathLst>
                            <a:path w="158" h="103">
                              <a:moveTo>
                                <a:pt x="158" y="0"/>
                              </a:moveTo>
                              <a:lnTo>
                                <a:pt x="139" y="103"/>
                              </a:lnTo>
                              <a:lnTo>
                                <a:pt x="0" y="0"/>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4" name="Freeform 395">
                          <a:extLst>
                            <a:ext uri="{FF2B5EF4-FFF2-40B4-BE49-F238E27FC236}">
                              <a16:creationId xmlns:a16="http://schemas.microsoft.com/office/drawing/2014/main" id="{9359346A-B2F1-4CAC-83AD-083835C71109}"/>
                            </a:ext>
                          </a:extLst>
                        </p:cNvPr>
                        <p:cNvSpPr>
                          <a:spLocks/>
                        </p:cNvSpPr>
                        <p:nvPr/>
                      </p:nvSpPr>
                      <p:spPr bwMode="auto">
                        <a:xfrm>
                          <a:off x="1965" y="9504"/>
                          <a:ext cx="141" cy="92"/>
                        </a:xfrm>
                        <a:custGeom>
                          <a:avLst/>
                          <a:gdLst>
                            <a:gd name="T0" fmla="*/ 141 w 141"/>
                            <a:gd name="T1" fmla="*/ 14 h 92"/>
                            <a:gd name="T2" fmla="*/ 41 w 141"/>
                            <a:gd name="T3" fmla="*/ 76 h 92"/>
                            <a:gd name="T4" fmla="*/ 0 w 141"/>
                            <a:gd name="T5" fmla="*/ 92 h 92"/>
                            <a:gd name="T6" fmla="*/ 77 w 141"/>
                            <a:gd name="T7" fmla="*/ 0 h 92"/>
                            <a:gd name="T8" fmla="*/ 141 w 141"/>
                            <a:gd name="T9" fmla="*/ 14 h 92"/>
                            <a:gd name="T10" fmla="*/ 141 w 141"/>
                            <a:gd name="T11" fmla="*/ 14 h 92"/>
                            <a:gd name="T12" fmla="*/ 0 60000 65536"/>
                            <a:gd name="T13" fmla="*/ 0 60000 65536"/>
                            <a:gd name="T14" fmla="*/ 0 60000 65536"/>
                            <a:gd name="T15" fmla="*/ 0 60000 65536"/>
                            <a:gd name="T16" fmla="*/ 0 60000 65536"/>
                            <a:gd name="T17" fmla="*/ 0 60000 65536"/>
                            <a:gd name="T18" fmla="*/ 0 w 141"/>
                            <a:gd name="T19" fmla="*/ 0 h 92"/>
                            <a:gd name="T20" fmla="*/ 141 w 141"/>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41" h="92">
                              <a:moveTo>
                                <a:pt x="141" y="14"/>
                              </a:moveTo>
                              <a:lnTo>
                                <a:pt x="41" y="76"/>
                              </a:lnTo>
                              <a:lnTo>
                                <a:pt x="0" y="92"/>
                              </a:lnTo>
                              <a:lnTo>
                                <a:pt x="77" y="0"/>
                              </a:lnTo>
                              <a:lnTo>
                                <a:pt x="1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319" name="Group 396">
                      <a:extLst>
                        <a:ext uri="{FF2B5EF4-FFF2-40B4-BE49-F238E27FC236}">
                          <a16:creationId xmlns:a16="http://schemas.microsoft.com/office/drawing/2014/main" id="{07E86242-C1FC-466E-A1A1-7B291302CD29}"/>
                        </a:ext>
                      </a:extLst>
                    </p:cNvPr>
                    <p:cNvGrpSpPr>
                      <a:grpSpLocks/>
                    </p:cNvGrpSpPr>
                    <p:nvPr/>
                  </p:nvGrpSpPr>
                  <p:grpSpPr bwMode="auto">
                    <a:xfrm>
                      <a:off x="-828" y="252"/>
                      <a:ext cx="5040" cy="2880"/>
                      <a:chOff x="1440" y="6674"/>
                      <a:chExt cx="4084" cy="3116"/>
                    </a:xfrm>
                  </p:grpSpPr>
                  <p:sp>
                    <p:nvSpPr>
                      <p:cNvPr id="9321" name="Freeform 397">
                        <a:extLst>
                          <a:ext uri="{FF2B5EF4-FFF2-40B4-BE49-F238E27FC236}">
                            <a16:creationId xmlns:a16="http://schemas.microsoft.com/office/drawing/2014/main" id="{9DCEE4C2-3A44-46EF-B18B-D2FACE4DC5A8}"/>
                          </a:ext>
                        </a:extLst>
                      </p:cNvPr>
                      <p:cNvSpPr>
                        <a:spLocks/>
                      </p:cNvSpPr>
                      <p:nvPr/>
                    </p:nvSpPr>
                    <p:spPr bwMode="auto">
                      <a:xfrm>
                        <a:off x="1993" y="9531"/>
                        <a:ext cx="139" cy="91"/>
                      </a:xfrm>
                      <a:custGeom>
                        <a:avLst/>
                        <a:gdLst>
                          <a:gd name="T0" fmla="*/ 139 w 139"/>
                          <a:gd name="T1" fmla="*/ 15 h 91"/>
                          <a:gd name="T2" fmla="*/ 41 w 139"/>
                          <a:gd name="T3" fmla="*/ 76 h 91"/>
                          <a:gd name="T4" fmla="*/ 0 w 139"/>
                          <a:gd name="T5" fmla="*/ 91 h 91"/>
                          <a:gd name="T6" fmla="*/ 77 w 139"/>
                          <a:gd name="T7" fmla="*/ 0 h 91"/>
                          <a:gd name="T8" fmla="*/ 139 w 139"/>
                          <a:gd name="T9" fmla="*/ 15 h 91"/>
                          <a:gd name="T10" fmla="*/ 139 w 139"/>
                          <a:gd name="T11" fmla="*/ 15 h 91"/>
                          <a:gd name="T12" fmla="*/ 0 60000 65536"/>
                          <a:gd name="T13" fmla="*/ 0 60000 65536"/>
                          <a:gd name="T14" fmla="*/ 0 60000 65536"/>
                          <a:gd name="T15" fmla="*/ 0 60000 65536"/>
                          <a:gd name="T16" fmla="*/ 0 60000 65536"/>
                          <a:gd name="T17" fmla="*/ 0 60000 65536"/>
                          <a:gd name="T18" fmla="*/ 0 w 139"/>
                          <a:gd name="T19" fmla="*/ 0 h 91"/>
                          <a:gd name="T20" fmla="*/ 139 w 139"/>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39" h="91">
                            <a:moveTo>
                              <a:pt x="139" y="15"/>
                            </a:moveTo>
                            <a:lnTo>
                              <a:pt x="41" y="76"/>
                            </a:lnTo>
                            <a:lnTo>
                              <a:pt x="0" y="91"/>
                            </a:lnTo>
                            <a:lnTo>
                              <a:pt x="77" y="0"/>
                            </a:lnTo>
                            <a:lnTo>
                              <a:pt x="139" y="15"/>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 name="Freeform 398">
                        <a:extLst>
                          <a:ext uri="{FF2B5EF4-FFF2-40B4-BE49-F238E27FC236}">
                            <a16:creationId xmlns:a16="http://schemas.microsoft.com/office/drawing/2014/main" id="{DCCAAA9B-048F-4C3F-B8C9-9B34646F0A9C}"/>
                          </a:ext>
                        </a:extLst>
                      </p:cNvPr>
                      <p:cNvSpPr>
                        <a:spLocks/>
                      </p:cNvSpPr>
                      <p:nvPr/>
                    </p:nvSpPr>
                    <p:spPr bwMode="auto">
                      <a:xfrm>
                        <a:off x="1843" y="9546"/>
                        <a:ext cx="81" cy="76"/>
                      </a:xfrm>
                      <a:custGeom>
                        <a:avLst/>
                        <a:gdLst>
                          <a:gd name="T0" fmla="*/ 0 w 81"/>
                          <a:gd name="T1" fmla="*/ 0 h 76"/>
                          <a:gd name="T2" fmla="*/ 21 w 81"/>
                          <a:gd name="T3" fmla="*/ 76 h 76"/>
                          <a:gd name="T4" fmla="*/ 81 w 81"/>
                          <a:gd name="T5" fmla="*/ 15 h 76"/>
                          <a:gd name="T6" fmla="*/ 0 w 81"/>
                          <a:gd name="T7" fmla="*/ 0 h 76"/>
                          <a:gd name="T8" fmla="*/ 0 w 81"/>
                          <a:gd name="T9" fmla="*/ 0 h 76"/>
                          <a:gd name="T10" fmla="*/ 0 60000 65536"/>
                          <a:gd name="T11" fmla="*/ 0 60000 65536"/>
                          <a:gd name="T12" fmla="*/ 0 60000 65536"/>
                          <a:gd name="T13" fmla="*/ 0 60000 65536"/>
                          <a:gd name="T14" fmla="*/ 0 60000 65536"/>
                          <a:gd name="T15" fmla="*/ 0 w 81"/>
                          <a:gd name="T16" fmla="*/ 0 h 76"/>
                          <a:gd name="T17" fmla="*/ 81 w 81"/>
                          <a:gd name="T18" fmla="*/ 76 h 76"/>
                        </a:gdLst>
                        <a:ahLst/>
                        <a:cxnLst>
                          <a:cxn ang="T10">
                            <a:pos x="T0" y="T1"/>
                          </a:cxn>
                          <a:cxn ang="T11">
                            <a:pos x="T2" y="T3"/>
                          </a:cxn>
                          <a:cxn ang="T12">
                            <a:pos x="T4" y="T5"/>
                          </a:cxn>
                          <a:cxn ang="T13">
                            <a:pos x="T6" y="T7"/>
                          </a:cxn>
                          <a:cxn ang="T14">
                            <a:pos x="T8" y="T9"/>
                          </a:cxn>
                        </a:cxnLst>
                        <a:rect l="T15" t="T16" r="T17" b="T18"/>
                        <a:pathLst>
                          <a:path w="81" h="76">
                            <a:moveTo>
                              <a:pt x="0" y="0"/>
                            </a:moveTo>
                            <a:lnTo>
                              <a:pt x="21" y="76"/>
                            </a:lnTo>
                            <a:lnTo>
                              <a:pt x="81" y="15"/>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 name="Freeform 399">
                        <a:extLst>
                          <a:ext uri="{FF2B5EF4-FFF2-40B4-BE49-F238E27FC236}">
                            <a16:creationId xmlns:a16="http://schemas.microsoft.com/office/drawing/2014/main" id="{680B8C96-B40F-4741-9CEF-3B1E49AF902E}"/>
                          </a:ext>
                        </a:extLst>
                      </p:cNvPr>
                      <p:cNvSpPr>
                        <a:spLocks/>
                      </p:cNvSpPr>
                      <p:nvPr/>
                    </p:nvSpPr>
                    <p:spPr bwMode="auto">
                      <a:xfrm>
                        <a:off x="2412" y="9352"/>
                        <a:ext cx="179" cy="88"/>
                      </a:xfrm>
                      <a:custGeom>
                        <a:avLst/>
                        <a:gdLst>
                          <a:gd name="T0" fmla="*/ 79 w 179"/>
                          <a:gd name="T1" fmla="*/ 0 h 88"/>
                          <a:gd name="T2" fmla="*/ 179 w 179"/>
                          <a:gd name="T3" fmla="*/ 88 h 88"/>
                          <a:gd name="T4" fmla="*/ 0 w 179"/>
                          <a:gd name="T5" fmla="*/ 88 h 88"/>
                          <a:gd name="T6" fmla="*/ 79 w 179"/>
                          <a:gd name="T7" fmla="*/ 0 h 88"/>
                          <a:gd name="T8" fmla="*/ 79 w 179"/>
                          <a:gd name="T9" fmla="*/ 0 h 88"/>
                          <a:gd name="T10" fmla="*/ 0 60000 65536"/>
                          <a:gd name="T11" fmla="*/ 0 60000 65536"/>
                          <a:gd name="T12" fmla="*/ 0 60000 65536"/>
                          <a:gd name="T13" fmla="*/ 0 60000 65536"/>
                          <a:gd name="T14" fmla="*/ 0 60000 65536"/>
                          <a:gd name="T15" fmla="*/ 0 w 179"/>
                          <a:gd name="T16" fmla="*/ 0 h 88"/>
                          <a:gd name="T17" fmla="*/ 179 w 179"/>
                          <a:gd name="T18" fmla="*/ 88 h 88"/>
                        </a:gdLst>
                        <a:ahLst/>
                        <a:cxnLst>
                          <a:cxn ang="T10">
                            <a:pos x="T0" y="T1"/>
                          </a:cxn>
                          <a:cxn ang="T11">
                            <a:pos x="T2" y="T3"/>
                          </a:cxn>
                          <a:cxn ang="T12">
                            <a:pos x="T4" y="T5"/>
                          </a:cxn>
                          <a:cxn ang="T13">
                            <a:pos x="T6" y="T7"/>
                          </a:cxn>
                          <a:cxn ang="T14">
                            <a:pos x="T8" y="T9"/>
                          </a:cxn>
                        </a:cxnLst>
                        <a:rect l="T15" t="T16" r="T17" b="T18"/>
                        <a:pathLst>
                          <a:path w="179" h="88">
                            <a:moveTo>
                              <a:pt x="79" y="0"/>
                            </a:moveTo>
                            <a:lnTo>
                              <a:pt x="179" y="88"/>
                            </a:lnTo>
                            <a:lnTo>
                              <a:pt x="0" y="88"/>
                            </a:lnTo>
                            <a:lnTo>
                              <a:pt x="79"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4" name="Freeform 400">
                        <a:extLst>
                          <a:ext uri="{FF2B5EF4-FFF2-40B4-BE49-F238E27FC236}">
                            <a16:creationId xmlns:a16="http://schemas.microsoft.com/office/drawing/2014/main" id="{71CCC0B1-0598-439B-ABD0-4C2A3E5BF3F9}"/>
                          </a:ext>
                        </a:extLst>
                      </p:cNvPr>
                      <p:cNvSpPr>
                        <a:spLocks/>
                      </p:cNvSpPr>
                      <p:nvPr/>
                    </p:nvSpPr>
                    <p:spPr bwMode="auto">
                      <a:xfrm>
                        <a:off x="2132" y="9414"/>
                        <a:ext cx="199" cy="182"/>
                      </a:xfrm>
                      <a:custGeom>
                        <a:avLst/>
                        <a:gdLst>
                          <a:gd name="T0" fmla="*/ 199 w 199"/>
                          <a:gd name="T1" fmla="*/ 26 h 182"/>
                          <a:gd name="T2" fmla="*/ 0 w 199"/>
                          <a:gd name="T3" fmla="*/ 182 h 182"/>
                          <a:gd name="T4" fmla="*/ 91 w 199"/>
                          <a:gd name="T5" fmla="*/ 0 h 182"/>
                          <a:gd name="T6" fmla="*/ 199 w 199"/>
                          <a:gd name="T7" fmla="*/ 26 h 182"/>
                          <a:gd name="T8" fmla="*/ 199 w 199"/>
                          <a:gd name="T9" fmla="*/ 26 h 182"/>
                          <a:gd name="T10" fmla="*/ 0 60000 65536"/>
                          <a:gd name="T11" fmla="*/ 0 60000 65536"/>
                          <a:gd name="T12" fmla="*/ 0 60000 65536"/>
                          <a:gd name="T13" fmla="*/ 0 60000 65536"/>
                          <a:gd name="T14" fmla="*/ 0 60000 65536"/>
                          <a:gd name="T15" fmla="*/ 0 w 199"/>
                          <a:gd name="T16" fmla="*/ 0 h 182"/>
                          <a:gd name="T17" fmla="*/ 199 w 199"/>
                          <a:gd name="T18" fmla="*/ 182 h 182"/>
                        </a:gdLst>
                        <a:ahLst/>
                        <a:cxnLst>
                          <a:cxn ang="T10">
                            <a:pos x="T0" y="T1"/>
                          </a:cxn>
                          <a:cxn ang="T11">
                            <a:pos x="T2" y="T3"/>
                          </a:cxn>
                          <a:cxn ang="T12">
                            <a:pos x="T4" y="T5"/>
                          </a:cxn>
                          <a:cxn ang="T13">
                            <a:pos x="T6" y="T7"/>
                          </a:cxn>
                          <a:cxn ang="T14">
                            <a:pos x="T8" y="T9"/>
                          </a:cxn>
                        </a:cxnLst>
                        <a:rect l="T15" t="T16" r="T17" b="T18"/>
                        <a:pathLst>
                          <a:path w="199" h="182">
                            <a:moveTo>
                              <a:pt x="199" y="26"/>
                            </a:moveTo>
                            <a:lnTo>
                              <a:pt x="0" y="182"/>
                            </a:lnTo>
                            <a:lnTo>
                              <a:pt x="91" y="0"/>
                            </a:lnTo>
                            <a:lnTo>
                              <a:pt x="199" y="26"/>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5" name="Freeform 401">
                        <a:extLst>
                          <a:ext uri="{FF2B5EF4-FFF2-40B4-BE49-F238E27FC236}">
                            <a16:creationId xmlns:a16="http://schemas.microsoft.com/office/drawing/2014/main" id="{B0AD684A-9E20-431D-94CD-5E472B44C888}"/>
                          </a:ext>
                        </a:extLst>
                      </p:cNvPr>
                      <p:cNvSpPr>
                        <a:spLocks/>
                      </p:cNvSpPr>
                      <p:nvPr/>
                    </p:nvSpPr>
                    <p:spPr bwMode="auto">
                      <a:xfrm>
                        <a:off x="1668" y="9504"/>
                        <a:ext cx="89" cy="61"/>
                      </a:xfrm>
                      <a:custGeom>
                        <a:avLst/>
                        <a:gdLst>
                          <a:gd name="T0" fmla="*/ 0 w 89"/>
                          <a:gd name="T1" fmla="*/ 0 h 61"/>
                          <a:gd name="T2" fmla="*/ 21 w 89"/>
                          <a:gd name="T3" fmla="*/ 46 h 61"/>
                          <a:gd name="T4" fmla="*/ 89 w 89"/>
                          <a:gd name="T5" fmla="*/ 61 h 61"/>
                          <a:gd name="T6" fmla="*/ 68 w 89"/>
                          <a:gd name="T7" fmla="*/ 14 h 61"/>
                          <a:gd name="T8" fmla="*/ 0 w 89"/>
                          <a:gd name="T9" fmla="*/ 0 h 61"/>
                          <a:gd name="T10" fmla="*/ 0 w 89"/>
                          <a:gd name="T11" fmla="*/ 0 h 61"/>
                          <a:gd name="T12" fmla="*/ 0 60000 65536"/>
                          <a:gd name="T13" fmla="*/ 0 60000 65536"/>
                          <a:gd name="T14" fmla="*/ 0 60000 65536"/>
                          <a:gd name="T15" fmla="*/ 0 60000 65536"/>
                          <a:gd name="T16" fmla="*/ 0 60000 65536"/>
                          <a:gd name="T17" fmla="*/ 0 60000 65536"/>
                          <a:gd name="T18" fmla="*/ 0 w 89"/>
                          <a:gd name="T19" fmla="*/ 0 h 61"/>
                          <a:gd name="T20" fmla="*/ 89 w 8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9" h="61">
                            <a:moveTo>
                              <a:pt x="0" y="0"/>
                            </a:moveTo>
                            <a:lnTo>
                              <a:pt x="21" y="46"/>
                            </a:lnTo>
                            <a:lnTo>
                              <a:pt x="89" y="61"/>
                            </a:lnTo>
                            <a:lnTo>
                              <a:pt x="68" y="14"/>
                            </a:lnTo>
                            <a:lnTo>
                              <a:pt x="0"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6" name="Freeform 402">
                        <a:extLst>
                          <a:ext uri="{FF2B5EF4-FFF2-40B4-BE49-F238E27FC236}">
                            <a16:creationId xmlns:a16="http://schemas.microsoft.com/office/drawing/2014/main" id="{4EDACD5D-A7A4-400F-9FC1-3497FFBC146F}"/>
                          </a:ext>
                        </a:extLst>
                      </p:cNvPr>
                      <p:cNvSpPr>
                        <a:spLocks/>
                      </p:cNvSpPr>
                      <p:nvPr/>
                    </p:nvSpPr>
                    <p:spPr bwMode="auto">
                      <a:xfrm>
                        <a:off x="1440" y="9368"/>
                        <a:ext cx="157" cy="103"/>
                      </a:xfrm>
                      <a:custGeom>
                        <a:avLst/>
                        <a:gdLst>
                          <a:gd name="T0" fmla="*/ 157 w 157"/>
                          <a:gd name="T1" fmla="*/ 0 h 103"/>
                          <a:gd name="T2" fmla="*/ 138 w 157"/>
                          <a:gd name="T3" fmla="*/ 103 h 103"/>
                          <a:gd name="T4" fmla="*/ 0 w 157"/>
                          <a:gd name="T5" fmla="*/ 0 h 103"/>
                          <a:gd name="T6" fmla="*/ 157 w 157"/>
                          <a:gd name="T7" fmla="*/ 0 h 103"/>
                          <a:gd name="T8" fmla="*/ 157 w 157"/>
                          <a:gd name="T9" fmla="*/ 0 h 103"/>
                          <a:gd name="T10" fmla="*/ 0 60000 65536"/>
                          <a:gd name="T11" fmla="*/ 0 60000 65536"/>
                          <a:gd name="T12" fmla="*/ 0 60000 65536"/>
                          <a:gd name="T13" fmla="*/ 0 60000 65536"/>
                          <a:gd name="T14" fmla="*/ 0 60000 65536"/>
                          <a:gd name="T15" fmla="*/ 0 w 157"/>
                          <a:gd name="T16" fmla="*/ 0 h 103"/>
                          <a:gd name="T17" fmla="*/ 157 w 157"/>
                          <a:gd name="T18" fmla="*/ 103 h 103"/>
                        </a:gdLst>
                        <a:ahLst/>
                        <a:cxnLst>
                          <a:cxn ang="T10">
                            <a:pos x="T0" y="T1"/>
                          </a:cxn>
                          <a:cxn ang="T11">
                            <a:pos x="T2" y="T3"/>
                          </a:cxn>
                          <a:cxn ang="T12">
                            <a:pos x="T4" y="T5"/>
                          </a:cxn>
                          <a:cxn ang="T13">
                            <a:pos x="T6" y="T7"/>
                          </a:cxn>
                          <a:cxn ang="T14">
                            <a:pos x="T8" y="T9"/>
                          </a:cxn>
                        </a:cxnLst>
                        <a:rect l="T15" t="T16" r="T17" b="T18"/>
                        <a:pathLst>
                          <a:path w="157" h="103">
                            <a:moveTo>
                              <a:pt x="157" y="0"/>
                            </a:moveTo>
                            <a:lnTo>
                              <a:pt x="138" y="103"/>
                            </a:lnTo>
                            <a:lnTo>
                              <a:pt x="0" y="0"/>
                            </a:lnTo>
                            <a:lnTo>
                              <a:pt x="157"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 name="Freeform 403">
                        <a:extLst>
                          <a:ext uri="{FF2B5EF4-FFF2-40B4-BE49-F238E27FC236}">
                            <a16:creationId xmlns:a16="http://schemas.microsoft.com/office/drawing/2014/main" id="{AADFEAB3-D917-44D2-92E0-9786D7FD6F57}"/>
                          </a:ext>
                        </a:extLst>
                      </p:cNvPr>
                      <p:cNvSpPr>
                        <a:spLocks/>
                      </p:cNvSpPr>
                      <p:nvPr/>
                    </p:nvSpPr>
                    <p:spPr bwMode="auto">
                      <a:xfrm>
                        <a:off x="2641" y="6674"/>
                        <a:ext cx="2883" cy="3116"/>
                      </a:xfrm>
                      <a:custGeom>
                        <a:avLst/>
                        <a:gdLst>
                          <a:gd name="T0" fmla="*/ 1873 w 2883"/>
                          <a:gd name="T1" fmla="*/ 2024 h 3116"/>
                          <a:gd name="T2" fmla="*/ 2229 w 2883"/>
                          <a:gd name="T3" fmla="*/ 2311 h 3116"/>
                          <a:gd name="T4" fmla="*/ 2229 w 2883"/>
                          <a:gd name="T5" fmla="*/ 2205 h 3116"/>
                          <a:gd name="T6" fmla="*/ 2497 w 2883"/>
                          <a:gd name="T7" fmla="*/ 2269 h 3116"/>
                          <a:gd name="T8" fmla="*/ 2694 w 2883"/>
                          <a:gd name="T9" fmla="*/ 2584 h 3116"/>
                          <a:gd name="T10" fmla="*/ 2664 w 2883"/>
                          <a:gd name="T11" fmla="*/ 2722 h 3116"/>
                          <a:gd name="T12" fmla="*/ 2812 w 2883"/>
                          <a:gd name="T13" fmla="*/ 2830 h 3116"/>
                          <a:gd name="T14" fmla="*/ 2812 w 2883"/>
                          <a:gd name="T15" fmla="*/ 3103 h 3116"/>
                          <a:gd name="T16" fmla="*/ 2633 w 2883"/>
                          <a:gd name="T17" fmla="*/ 3116 h 3116"/>
                          <a:gd name="T18" fmla="*/ 2337 w 2883"/>
                          <a:gd name="T19" fmla="*/ 2707 h 3116"/>
                          <a:gd name="T20" fmla="*/ 2258 w 2883"/>
                          <a:gd name="T21" fmla="*/ 2571 h 3116"/>
                          <a:gd name="T22" fmla="*/ 2248 w 2883"/>
                          <a:gd name="T23" fmla="*/ 2403 h 3116"/>
                          <a:gd name="T24" fmla="*/ 2120 w 2883"/>
                          <a:gd name="T25" fmla="*/ 2326 h 3116"/>
                          <a:gd name="T26" fmla="*/ 1873 w 2883"/>
                          <a:gd name="T27" fmla="*/ 2131 h 3116"/>
                          <a:gd name="T28" fmla="*/ 1534 w 2883"/>
                          <a:gd name="T29" fmla="*/ 1944 h 3116"/>
                          <a:gd name="T30" fmla="*/ 1336 w 2883"/>
                          <a:gd name="T31" fmla="*/ 1978 h 3116"/>
                          <a:gd name="T32" fmla="*/ 1255 w 2883"/>
                          <a:gd name="T33" fmla="*/ 2205 h 3116"/>
                          <a:gd name="T34" fmla="*/ 1207 w 2883"/>
                          <a:gd name="T35" fmla="*/ 2205 h 3116"/>
                          <a:gd name="T36" fmla="*/ 1118 w 2883"/>
                          <a:gd name="T37" fmla="*/ 2099 h 3116"/>
                          <a:gd name="T38" fmla="*/ 1048 w 2883"/>
                          <a:gd name="T39" fmla="*/ 2039 h 3116"/>
                          <a:gd name="T40" fmla="*/ 1287 w 2883"/>
                          <a:gd name="T41" fmla="*/ 2053 h 3116"/>
                          <a:gd name="T42" fmla="*/ 1294 w 2883"/>
                          <a:gd name="T43" fmla="*/ 1812 h 3116"/>
                          <a:gd name="T44" fmla="*/ 1110 w 2883"/>
                          <a:gd name="T45" fmla="*/ 1747 h 3116"/>
                          <a:gd name="T46" fmla="*/ 822 w 2883"/>
                          <a:gd name="T47" fmla="*/ 2160 h 3116"/>
                          <a:gd name="T48" fmla="*/ 1019 w 2883"/>
                          <a:gd name="T49" fmla="*/ 2343 h 3116"/>
                          <a:gd name="T50" fmla="*/ 680 w 2883"/>
                          <a:gd name="T51" fmla="*/ 2403 h 3116"/>
                          <a:gd name="T52" fmla="*/ 713 w 2883"/>
                          <a:gd name="T53" fmla="*/ 2599 h 3116"/>
                          <a:gd name="T54" fmla="*/ 277 w 2883"/>
                          <a:gd name="T55" fmla="*/ 2663 h 3116"/>
                          <a:gd name="T56" fmla="*/ 0 w 2883"/>
                          <a:gd name="T57" fmla="*/ 2740 h 3116"/>
                          <a:gd name="T58" fmla="*/ 405 w 2883"/>
                          <a:gd name="T59" fmla="*/ 2541 h 3116"/>
                          <a:gd name="T60" fmla="*/ 526 w 2883"/>
                          <a:gd name="T61" fmla="*/ 2433 h 3116"/>
                          <a:gd name="T62" fmla="*/ 761 w 2883"/>
                          <a:gd name="T63" fmla="*/ 2189 h 3116"/>
                          <a:gd name="T64" fmla="*/ 513 w 2883"/>
                          <a:gd name="T65" fmla="*/ 2269 h 3116"/>
                          <a:gd name="T66" fmla="*/ 396 w 2883"/>
                          <a:gd name="T67" fmla="*/ 2250 h 3116"/>
                          <a:gd name="T68" fmla="*/ 245 w 2883"/>
                          <a:gd name="T69" fmla="*/ 2115 h 3116"/>
                          <a:gd name="T70" fmla="*/ 118 w 2883"/>
                          <a:gd name="T71" fmla="*/ 1978 h 3116"/>
                          <a:gd name="T72" fmla="*/ 136 w 2883"/>
                          <a:gd name="T73" fmla="*/ 1625 h 3116"/>
                          <a:gd name="T74" fmla="*/ 235 w 2883"/>
                          <a:gd name="T75" fmla="*/ 1244 h 3116"/>
                          <a:gd name="T76" fmla="*/ 544 w 2883"/>
                          <a:gd name="T77" fmla="*/ 1244 h 3116"/>
                          <a:gd name="T78" fmla="*/ 612 w 2883"/>
                          <a:gd name="T79" fmla="*/ 1049 h 3116"/>
                          <a:gd name="T80" fmla="*/ 396 w 2883"/>
                          <a:gd name="T81" fmla="*/ 1125 h 3116"/>
                          <a:gd name="T82" fmla="*/ 227 w 2883"/>
                          <a:gd name="T83" fmla="*/ 941 h 3116"/>
                          <a:gd name="T84" fmla="*/ 256 w 2883"/>
                          <a:gd name="T85" fmla="*/ 774 h 3116"/>
                          <a:gd name="T86" fmla="*/ 324 w 2883"/>
                          <a:gd name="T87" fmla="*/ 742 h 3116"/>
                          <a:gd name="T88" fmla="*/ 481 w 2883"/>
                          <a:gd name="T89" fmla="*/ 850 h 3116"/>
                          <a:gd name="T90" fmla="*/ 663 w 2883"/>
                          <a:gd name="T91" fmla="*/ 622 h 3116"/>
                          <a:gd name="T92" fmla="*/ 335 w 2883"/>
                          <a:gd name="T93" fmla="*/ 546 h 3116"/>
                          <a:gd name="T94" fmla="*/ 344 w 2883"/>
                          <a:gd name="T95" fmla="*/ 302 h 3116"/>
                          <a:gd name="T96" fmla="*/ 713 w 2883"/>
                          <a:gd name="T97" fmla="*/ 105 h 3116"/>
                          <a:gd name="T98" fmla="*/ 1068 w 2883"/>
                          <a:gd name="T99" fmla="*/ 0 h 3116"/>
                          <a:gd name="T100" fmla="*/ 1167 w 2883"/>
                          <a:gd name="T101" fmla="*/ 0 h 3116"/>
                          <a:gd name="T102" fmla="*/ 1287 w 2883"/>
                          <a:gd name="T103" fmla="*/ 195 h 3116"/>
                          <a:gd name="T104" fmla="*/ 1563 w 2883"/>
                          <a:gd name="T105" fmla="*/ 288 h 3116"/>
                          <a:gd name="T106" fmla="*/ 1832 w 2883"/>
                          <a:gd name="T107" fmla="*/ 410 h 3116"/>
                          <a:gd name="T108" fmla="*/ 1873 w 2883"/>
                          <a:gd name="T109" fmla="*/ 410 h 31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3"/>
                          <a:gd name="T166" fmla="*/ 0 h 3116"/>
                          <a:gd name="T167" fmla="*/ 2883 w 2883"/>
                          <a:gd name="T168" fmla="*/ 3116 h 31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3" h="3116">
                            <a:moveTo>
                              <a:pt x="1873" y="410"/>
                            </a:moveTo>
                            <a:lnTo>
                              <a:pt x="1873" y="2024"/>
                            </a:lnTo>
                            <a:lnTo>
                              <a:pt x="1960" y="2024"/>
                            </a:lnTo>
                            <a:lnTo>
                              <a:pt x="2229" y="2311"/>
                            </a:lnTo>
                            <a:lnTo>
                              <a:pt x="2308" y="2311"/>
                            </a:lnTo>
                            <a:lnTo>
                              <a:pt x="2229" y="2205"/>
                            </a:lnTo>
                            <a:lnTo>
                              <a:pt x="2290" y="2131"/>
                            </a:lnTo>
                            <a:lnTo>
                              <a:pt x="2497" y="2269"/>
                            </a:lnTo>
                            <a:lnTo>
                              <a:pt x="2418" y="2403"/>
                            </a:lnTo>
                            <a:lnTo>
                              <a:pt x="2694" y="2584"/>
                            </a:lnTo>
                            <a:lnTo>
                              <a:pt x="2625" y="2663"/>
                            </a:lnTo>
                            <a:lnTo>
                              <a:pt x="2664" y="2722"/>
                            </a:lnTo>
                            <a:lnTo>
                              <a:pt x="2812" y="2722"/>
                            </a:lnTo>
                            <a:lnTo>
                              <a:pt x="2812" y="2830"/>
                            </a:lnTo>
                            <a:lnTo>
                              <a:pt x="2883" y="2922"/>
                            </a:lnTo>
                            <a:lnTo>
                              <a:pt x="2812" y="3103"/>
                            </a:lnTo>
                            <a:lnTo>
                              <a:pt x="2633" y="2891"/>
                            </a:lnTo>
                            <a:lnTo>
                              <a:pt x="2633" y="3116"/>
                            </a:lnTo>
                            <a:lnTo>
                              <a:pt x="2486" y="2707"/>
                            </a:lnTo>
                            <a:lnTo>
                              <a:pt x="2337" y="2707"/>
                            </a:lnTo>
                            <a:lnTo>
                              <a:pt x="2337" y="2571"/>
                            </a:lnTo>
                            <a:lnTo>
                              <a:pt x="2258" y="2571"/>
                            </a:lnTo>
                            <a:lnTo>
                              <a:pt x="2298" y="2480"/>
                            </a:lnTo>
                            <a:lnTo>
                              <a:pt x="2248" y="2403"/>
                            </a:lnTo>
                            <a:lnTo>
                              <a:pt x="2120" y="2480"/>
                            </a:lnTo>
                            <a:lnTo>
                              <a:pt x="2120" y="2326"/>
                            </a:lnTo>
                            <a:lnTo>
                              <a:pt x="2058" y="2326"/>
                            </a:lnTo>
                            <a:lnTo>
                              <a:pt x="1873" y="2131"/>
                            </a:lnTo>
                            <a:lnTo>
                              <a:pt x="1563" y="2131"/>
                            </a:lnTo>
                            <a:lnTo>
                              <a:pt x="1534" y="1944"/>
                            </a:lnTo>
                            <a:lnTo>
                              <a:pt x="1413" y="1885"/>
                            </a:lnTo>
                            <a:lnTo>
                              <a:pt x="1336" y="1978"/>
                            </a:lnTo>
                            <a:lnTo>
                              <a:pt x="1388" y="2053"/>
                            </a:lnTo>
                            <a:lnTo>
                              <a:pt x="1255" y="2205"/>
                            </a:lnTo>
                            <a:lnTo>
                              <a:pt x="1207" y="2085"/>
                            </a:lnTo>
                            <a:lnTo>
                              <a:pt x="1207" y="2205"/>
                            </a:lnTo>
                            <a:lnTo>
                              <a:pt x="998" y="2250"/>
                            </a:lnTo>
                            <a:lnTo>
                              <a:pt x="1118" y="2099"/>
                            </a:lnTo>
                            <a:lnTo>
                              <a:pt x="1048" y="2115"/>
                            </a:lnTo>
                            <a:lnTo>
                              <a:pt x="1048" y="2039"/>
                            </a:lnTo>
                            <a:lnTo>
                              <a:pt x="1167" y="1963"/>
                            </a:lnTo>
                            <a:lnTo>
                              <a:pt x="1287" y="2053"/>
                            </a:lnTo>
                            <a:lnTo>
                              <a:pt x="1218" y="1914"/>
                            </a:lnTo>
                            <a:lnTo>
                              <a:pt x="1294" y="1812"/>
                            </a:lnTo>
                            <a:lnTo>
                              <a:pt x="1110" y="1914"/>
                            </a:lnTo>
                            <a:lnTo>
                              <a:pt x="1110" y="1747"/>
                            </a:lnTo>
                            <a:lnTo>
                              <a:pt x="970" y="2085"/>
                            </a:lnTo>
                            <a:lnTo>
                              <a:pt x="822" y="2160"/>
                            </a:lnTo>
                            <a:lnTo>
                              <a:pt x="822" y="2218"/>
                            </a:lnTo>
                            <a:lnTo>
                              <a:pt x="1019" y="2343"/>
                            </a:lnTo>
                            <a:lnTo>
                              <a:pt x="761" y="2494"/>
                            </a:lnTo>
                            <a:lnTo>
                              <a:pt x="680" y="2403"/>
                            </a:lnTo>
                            <a:lnTo>
                              <a:pt x="544" y="2494"/>
                            </a:lnTo>
                            <a:lnTo>
                              <a:pt x="713" y="2599"/>
                            </a:lnTo>
                            <a:lnTo>
                              <a:pt x="296" y="2707"/>
                            </a:lnTo>
                            <a:lnTo>
                              <a:pt x="277" y="2663"/>
                            </a:lnTo>
                            <a:lnTo>
                              <a:pt x="97" y="2755"/>
                            </a:lnTo>
                            <a:lnTo>
                              <a:pt x="0" y="2740"/>
                            </a:lnTo>
                            <a:lnTo>
                              <a:pt x="67" y="2678"/>
                            </a:lnTo>
                            <a:lnTo>
                              <a:pt x="405" y="2541"/>
                            </a:lnTo>
                            <a:lnTo>
                              <a:pt x="405" y="2494"/>
                            </a:lnTo>
                            <a:lnTo>
                              <a:pt x="526" y="2433"/>
                            </a:lnTo>
                            <a:lnTo>
                              <a:pt x="553" y="2311"/>
                            </a:lnTo>
                            <a:lnTo>
                              <a:pt x="761" y="2189"/>
                            </a:lnTo>
                            <a:lnTo>
                              <a:pt x="571" y="2189"/>
                            </a:lnTo>
                            <a:lnTo>
                              <a:pt x="513" y="2269"/>
                            </a:lnTo>
                            <a:lnTo>
                              <a:pt x="463" y="2218"/>
                            </a:lnTo>
                            <a:lnTo>
                              <a:pt x="396" y="2250"/>
                            </a:lnTo>
                            <a:lnTo>
                              <a:pt x="355" y="2115"/>
                            </a:lnTo>
                            <a:lnTo>
                              <a:pt x="245" y="2115"/>
                            </a:lnTo>
                            <a:lnTo>
                              <a:pt x="296" y="1931"/>
                            </a:lnTo>
                            <a:lnTo>
                              <a:pt x="118" y="1978"/>
                            </a:lnTo>
                            <a:lnTo>
                              <a:pt x="18" y="1733"/>
                            </a:lnTo>
                            <a:lnTo>
                              <a:pt x="136" y="1625"/>
                            </a:lnTo>
                            <a:lnTo>
                              <a:pt x="67" y="1442"/>
                            </a:lnTo>
                            <a:lnTo>
                              <a:pt x="235" y="1244"/>
                            </a:lnTo>
                            <a:lnTo>
                              <a:pt x="324" y="1335"/>
                            </a:lnTo>
                            <a:lnTo>
                              <a:pt x="544" y="1244"/>
                            </a:lnTo>
                            <a:lnTo>
                              <a:pt x="494" y="1125"/>
                            </a:lnTo>
                            <a:lnTo>
                              <a:pt x="612" y="1049"/>
                            </a:lnTo>
                            <a:lnTo>
                              <a:pt x="544" y="972"/>
                            </a:lnTo>
                            <a:lnTo>
                              <a:pt x="396" y="1125"/>
                            </a:lnTo>
                            <a:lnTo>
                              <a:pt x="245" y="1049"/>
                            </a:lnTo>
                            <a:lnTo>
                              <a:pt x="227" y="941"/>
                            </a:lnTo>
                            <a:lnTo>
                              <a:pt x="46" y="928"/>
                            </a:lnTo>
                            <a:lnTo>
                              <a:pt x="256" y="774"/>
                            </a:lnTo>
                            <a:lnTo>
                              <a:pt x="324" y="820"/>
                            </a:lnTo>
                            <a:lnTo>
                              <a:pt x="324" y="742"/>
                            </a:lnTo>
                            <a:lnTo>
                              <a:pt x="463" y="701"/>
                            </a:lnTo>
                            <a:lnTo>
                              <a:pt x="481" y="850"/>
                            </a:lnTo>
                            <a:lnTo>
                              <a:pt x="581" y="850"/>
                            </a:lnTo>
                            <a:lnTo>
                              <a:pt x="663" y="622"/>
                            </a:lnTo>
                            <a:lnTo>
                              <a:pt x="494" y="639"/>
                            </a:lnTo>
                            <a:lnTo>
                              <a:pt x="335" y="546"/>
                            </a:lnTo>
                            <a:lnTo>
                              <a:pt x="385" y="439"/>
                            </a:lnTo>
                            <a:lnTo>
                              <a:pt x="344" y="302"/>
                            </a:lnTo>
                            <a:lnTo>
                              <a:pt x="713" y="213"/>
                            </a:lnTo>
                            <a:lnTo>
                              <a:pt x="713" y="105"/>
                            </a:lnTo>
                            <a:lnTo>
                              <a:pt x="919" y="0"/>
                            </a:lnTo>
                            <a:lnTo>
                              <a:pt x="1068" y="0"/>
                            </a:lnTo>
                            <a:lnTo>
                              <a:pt x="1167" y="105"/>
                            </a:lnTo>
                            <a:lnTo>
                              <a:pt x="1167" y="0"/>
                            </a:lnTo>
                            <a:lnTo>
                              <a:pt x="1207" y="0"/>
                            </a:lnTo>
                            <a:lnTo>
                              <a:pt x="1287" y="195"/>
                            </a:lnTo>
                            <a:lnTo>
                              <a:pt x="1413" y="195"/>
                            </a:lnTo>
                            <a:lnTo>
                              <a:pt x="1563" y="288"/>
                            </a:lnTo>
                            <a:lnTo>
                              <a:pt x="1721" y="288"/>
                            </a:lnTo>
                            <a:lnTo>
                              <a:pt x="1832" y="410"/>
                            </a:lnTo>
                            <a:lnTo>
                              <a:pt x="1873" y="41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20" name="WordArt 404">
                      <a:extLst>
                        <a:ext uri="{FF2B5EF4-FFF2-40B4-BE49-F238E27FC236}">
                          <a16:creationId xmlns:a16="http://schemas.microsoft.com/office/drawing/2014/main" id="{9989C423-49D7-4637-B383-BEC4C15C40AA}"/>
                        </a:ext>
                      </a:extLst>
                    </p:cNvPr>
                    <p:cNvSpPr>
                      <a:spLocks noChangeArrowheads="1" noChangeShapeType="1" noTextEdit="1"/>
                    </p:cNvSpPr>
                    <p:nvPr/>
                  </p:nvSpPr>
                  <p:spPr bwMode="auto">
                    <a:xfrm>
                      <a:off x="1872" y="115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AK</a:t>
                      </a:r>
                    </a:p>
                  </p:txBody>
                </p:sp>
              </p:grpSp>
              <p:grpSp>
                <p:nvGrpSpPr>
                  <p:cNvPr id="9278" name="Group 405">
                    <a:extLst>
                      <a:ext uri="{FF2B5EF4-FFF2-40B4-BE49-F238E27FC236}">
                        <a16:creationId xmlns:a16="http://schemas.microsoft.com/office/drawing/2014/main" id="{5FFF311C-658C-4AAD-B3CB-FB6E31FEDF09}"/>
                      </a:ext>
                    </a:extLst>
                  </p:cNvPr>
                  <p:cNvGrpSpPr>
                    <a:grpSpLocks/>
                  </p:cNvGrpSpPr>
                  <p:nvPr/>
                </p:nvGrpSpPr>
                <p:grpSpPr bwMode="auto">
                  <a:xfrm>
                    <a:off x="-1188" y="2232"/>
                    <a:ext cx="16452" cy="10260"/>
                    <a:chOff x="-1188" y="2232"/>
                    <a:chExt cx="16452" cy="10260"/>
                  </a:xfrm>
                </p:grpSpPr>
                <p:sp>
                  <p:nvSpPr>
                    <p:cNvPr id="193942" name="AutoShape 406">
                      <a:extLst>
                        <a:ext uri="{FF2B5EF4-FFF2-40B4-BE49-F238E27FC236}">
                          <a16:creationId xmlns:a16="http://schemas.microsoft.com/office/drawing/2014/main" id="{F2193D25-F8A2-4895-8EAB-1DC79A501B1A}"/>
                        </a:ext>
                      </a:extLst>
                    </p:cNvPr>
                    <p:cNvSpPr>
                      <a:spLocks noChangeArrowheads="1"/>
                    </p:cNvSpPr>
                    <p:nvPr/>
                  </p:nvSpPr>
                  <p:spPr bwMode="auto">
                    <a:xfrm>
                      <a:off x="-1188" y="2231"/>
                      <a:ext cx="16452" cy="10261"/>
                    </a:xfrm>
                    <a:prstGeom prst="star5">
                      <a:avLst/>
                    </a:prstGeom>
                    <a:noFill/>
                    <a:ln w="9525">
                      <a:noFill/>
                      <a:miter lim="800000"/>
                      <a:headEnd/>
                      <a:tailEnd/>
                    </a:ln>
                  </p:spPr>
                  <p:txBody>
                    <a:bodyPr/>
                    <a:lstStyle/>
                    <a:p>
                      <a:pPr>
                        <a:defRPr/>
                      </a:pPr>
                      <a:endParaRPr lang="en-US">
                        <a:latin typeface="Arial" charset="0"/>
                      </a:endParaRPr>
                    </a:p>
                  </p:txBody>
                </p:sp>
                <p:grpSp>
                  <p:nvGrpSpPr>
                    <p:cNvPr id="9301" name="Group 407">
                      <a:extLst>
                        <a:ext uri="{FF2B5EF4-FFF2-40B4-BE49-F238E27FC236}">
                          <a16:creationId xmlns:a16="http://schemas.microsoft.com/office/drawing/2014/main" id="{B4AD485F-2675-476B-A7B3-1F78DD27FDD3}"/>
                        </a:ext>
                      </a:extLst>
                    </p:cNvPr>
                    <p:cNvGrpSpPr>
                      <a:grpSpLocks/>
                    </p:cNvGrpSpPr>
                    <p:nvPr/>
                  </p:nvGrpSpPr>
                  <p:grpSpPr bwMode="auto">
                    <a:xfrm>
                      <a:off x="2484" y="2856"/>
                      <a:ext cx="6771" cy="5790"/>
                      <a:chOff x="2484" y="2856"/>
                      <a:chExt cx="6771" cy="5790"/>
                    </a:xfrm>
                  </p:grpSpPr>
                  <p:sp>
                    <p:nvSpPr>
                      <p:cNvPr id="9302" name="Freeform 408">
                        <a:extLst>
                          <a:ext uri="{FF2B5EF4-FFF2-40B4-BE49-F238E27FC236}">
                            <a16:creationId xmlns:a16="http://schemas.microsoft.com/office/drawing/2014/main" id="{BDBEEF4A-2B05-462C-A79E-AACDD1C42554}"/>
                          </a:ext>
                        </a:extLst>
                      </p:cNvPr>
                      <p:cNvSpPr>
                        <a:spLocks/>
                      </p:cNvSpPr>
                      <p:nvPr/>
                    </p:nvSpPr>
                    <p:spPr bwMode="auto">
                      <a:xfrm>
                        <a:off x="3090" y="2856"/>
                        <a:ext cx="1616" cy="1145"/>
                      </a:xfrm>
                      <a:custGeom>
                        <a:avLst/>
                        <a:gdLst>
                          <a:gd name="T0" fmla="*/ 59 w 1616"/>
                          <a:gd name="T1" fmla="*/ 248 h 1145"/>
                          <a:gd name="T2" fmla="*/ 38 w 1616"/>
                          <a:gd name="T3" fmla="*/ 564 h 1145"/>
                          <a:gd name="T4" fmla="*/ 76 w 1616"/>
                          <a:gd name="T5" fmla="*/ 564 h 1145"/>
                          <a:gd name="T6" fmla="*/ 55 w 1616"/>
                          <a:gd name="T7" fmla="*/ 631 h 1145"/>
                          <a:gd name="T8" fmla="*/ 25 w 1616"/>
                          <a:gd name="T9" fmla="*/ 593 h 1145"/>
                          <a:gd name="T10" fmla="*/ 0 w 1616"/>
                          <a:gd name="T11" fmla="*/ 673 h 1145"/>
                          <a:gd name="T12" fmla="*/ 114 w 1616"/>
                          <a:gd name="T13" fmla="*/ 736 h 1145"/>
                          <a:gd name="T14" fmla="*/ 118 w 1616"/>
                          <a:gd name="T15" fmla="*/ 766 h 1145"/>
                          <a:gd name="T16" fmla="*/ 147 w 1616"/>
                          <a:gd name="T17" fmla="*/ 770 h 1145"/>
                          <a:gd name="T18" fmla="*/ 295 w 1616"/>
                          <a:gd name="T19" fmla="*/ 1002 h 1145"/>
                          <a:gd name="T20" fmla="*/ 459 w 1616"/>
                          <a:gd name="T21" fmla="*/ 993 h 1145"/>
                          <a:gd name="T22" fmla="*/ 581 w 1616"/>
                          <a:gd name="T23" fmla="*/ 1048 h 1145"/>
                          <a:gd name="T24" fmla="*/ 640 w 1616"/>
                          <a:gd name="T25" fmla="*/ 1039 h 1145"/>
                          <a:gd name="T26" fmla="*/ 1010 w 1616"/>
                          <a:gd name="T27" fmla="*/ 1048 h 1145"/>
                          <a:gd name="T28" fmla="*/ 1431 w 1616"/>
                          <a:gd name="T29" fmla="*/ 1145 h 1145"/>
                          <a:gd name="T30" fmla="*/ 1439 w 1616"/>
                          <a:gd name="T31" fmla="*/ 1018 h 1145"/>
                          <a:gd name="T32" fmla="*/ 1616 w 1616"/>
                          <a:gd name="T33" fmla="*/ 286 h 1145"/>
                          <a:gd name="T34" fmla="*/ 497 w 1616"/>
                          <a:gd name="T35" fmla="*/ 0 h 1145"/>
                          <a:gd name="T36" fmla="*/ 505 w 1616"/>
                          <a:gd name="T37" fmla="*/ 215 h 1145"/>
                          <a:gd name="T38" fmla="*/ 450 w 1616"/>
                          <a:gd name="T39" fmla="*/ 391 h 1145"/>
                          <a:gd name="T40" fmla="*/ 442 w 1616"/>
                          <a:gd name="T41" fmla="*/ 484 h 1145"/>
                          <a:gd name="T42" fmla="*/ 324 w 1616"/>
                          <a:gd name="T43" fmla="*/ 518 h 1145"/>
                          <a:gd name="T44" fmla="*/ 316 w 1616"/>
                          <a:gd name="T45" fmla="*/ 471 h 1145"/>
                          <a:gd name="T46" fmla="*/ 412 w 1616"/>
                          <a:gd name="T47" fmla="*/ 412 h 1145"/>
                          <a:gd name="T48" fmla="*/ 404 w 1616"/>
                          <a:gd name="T49" fmla="*/ 366 h 1145"/>
                          <a:gd name="T50" fmla="*/ 320 w 1616"/>
                          <a:gd name="T51" fmla="*/ 375 h 1145"/>
                          <a:gd name="T52" fmla="*/ 383 w 1616"/>
                          <a:gd name="T53" fmla="*/ 320 h 1145"/>
                          <a:gd name="T54" fmla="*/ 429 w 1616"/>
                          <a:gd name="T55" fmla="*/ 282 h 1145"/>
                          <a:gd name="T56" fmla="*/ 67 w 1616"/>
                          <a:gd name="T57" fmla="*/ 55 h 1145"/>
                          <a:gd name="T58" fmla="*/ 38 w 1616"/>
                          <a:gd name="T59" fmla="*/ 118 h 1145"/>
                          <a:gd name="T60" fmla="*/ 59 w 1616"/>
                          <a:gd name="T61" fmla="*/ 248 h 1145"/>
                          <a:gd name="T62" fmla="*/ 59 w 1616"/>
                          <a:gd name="T63" fmla="*/ 248 h 1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6"/>
                          <a:gd name="T97" fmla="*/ 0 h 1145"/>
                          <a:gd name="T98" fmla="*/ 1616 w 1616"/>
                          <a:gd name="T99" fmla="*/ 1145 h 1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6" h="1145">
                            <a:moveTo>
                              <a:pt x="59" y="248"/>
                            </a:moveTo>
                            <a:lnTo>
                              <a:pt x="38" y="564"/>
                            </a:lnTo>
                            <a:lnTo>
                              <a:pt x="76" y="564"/>
                            </a:lnTo>
                            <a:lnTo>
                              <a:pt x="55" y="631"/>
                            </a:lnTo>
                            <a:lnTo>
                              <a:pt x="25" y="593"/>
                            </a:lnTo>
                            <a:lnTo>
                              <a:pt x="0" y="673"/>
                            </a:lnTo>
                            <a:lnTo>
                              <a:pt x="114" y="736"/>
                            </a:lnTo>
                            <a:lnTo>
                              <a:pt x="118" y="766"/>
                            </a:lnTo>
                            <a:lnTo>
                              <a:pt x="147" y="770"/>
                            </a:lnTo>
                            <a:lnTo>
                              <a:pt x="295" y="1002"/>
                            </a:lnTo>
                            <a:lnTo>
                              <a:pt x="459" y="993"/>
                            </a:lnTo>
                            <a:lnTo>
                              <a:pt x="581" y="1048"/>
                            </a:lnTo>
                            <a:lnTo>
                              <a:pt x="640" y="1039"/>
                            </a:lnTo>
                            <a:lnTo>
                              <a:pt x="1010" y="1048"/>
                            </a:lnTo>
                            <a:lnTo>
                              <a:pt x="1431" y="1145"/>
                            </a:lnTo>
                            <a:lnTo>
                              <a:pt x="1439" y="1018"/>
                            </a:lnTo>
                            <a:lnTo>
                              <a:pt x="1616" y="286"/>
                            </a:lnTo>
                            <a:lnTo>
                              <a:pt x="497" y="0"/>
                            </a:lnTo>
                            <a:lnTo>
                              <a:pt x="505" y="215"/>
                            </a:lnTo>
                            <a:lnTo>
                              <a:pt x="450" y="391"/>
                            </a:lnTo>
                            <a:lnTo>
                              <a:pt x="442" y="484"/>
                            </a:lnTo>
                            <a:lnTo>
                              <a:pt x="324" y="518"/>
                            </a:lnTo>
                            <a:lnTo>
                              <a:pt x="316" y="471"/>
                            </a:lnTo>
                            <a:lnTo>
                              <a:pt x="412" y="412"/>
                            </a:lnTo>
                            <a:lnTo>
                              <a:pt x="404" y="366"/>
                            </a:lnTo>
                            <a:lnTo>
                              <a:pt x="320" y="375"/>
                            </a:lnTo>
                            <a:lnTo>
                              <a:pt x="383" y="320"/>
                            </a:lnTo>
                            <a:lnTo>
                              <a:pt x="429" y="282"/>
                            </a:lnTo>
                            <a:lnTo>
                              <a:pt x="67" y="55"/>
                            </a:lnTo>
                            <a:lnTo>
                              <a:pt x="38" y="118"/>
                            </a:lnTo>
                            <a:lnTo>
                              <a:pt x="59" y="248"/>
                            </a:lnTo>
                            <a:close/>
                          </a:path>
                        </a:pathLst>
                      </a:custGeom>
                      <a:solidFill>
                        <a:srgbClr val="339966"/>
                      </a:solidFill>
                      <a:ln w="6350">
                        <a:solidFill>
                          <a:srgbClr val="000000"/>
                        </a:solidFill>
                        <a:round/>
                        <a:headEnd/>
                        <a:tailEnd/>
                      </a:ln>
                    </p:spPr>
                    <p:txBody>
                      <a:bodyPr/>
                      <a:lstStyle/>
                      <a:p>
                        <a:endParaRPr lang="en-US"/>
                      </a:p>
                    </p:txBody>
                  </p:sp>
                  <p:sp>
                    <p:nvSpPr>
                      <p:cNvPr id="9303" name="Freeform 409">
                        <a:extLst>
                          <a:ext uri="{FF2B5EF4-FFF2-40B4-BE49-F238E27FC236}">
                            <a16:creationId xmlns:a16="http://schemas.microsoft.com/office/drawing/2014/main" id="{D249C8CF-F314-4F30-A6F8-0E9DC153BF67}"/>
                          </a:ext>
                        </a:extLst>
                      </p:cNvPr>
                      <p:cNvSpPr>
                        <a:spLocks/>
                      </p:cNvSpPr>
                      <p:nvPr/>
                    </p:nvSpPr>
                    <p:spPr bwMode="auto">
                      <a:xfrm>
                        <a:off x="4584" y="5288"/>
                        <a:ext cx="1367" cy="1666"/>
                      </a:xfrm>
                      <a:custGeom>
                        <a:avLst/>
                        <a:gdLst>
                          <a:gd name="T0" fmla="*/ 299 w 1367"/>
                          <a:gd name="T1" fmla="*/ 0 h 1666"/>
                          <a:gd name="T2" fmla="*/ 959 w 1367"/>
                          <a:gd name="T3" fmla="*/ 122 h 1666"/>
                          <a:gd name="T4" fmla="*/ 909 w 1367"/>
                          <a:gd name="T5" fmla="*/ 412 h 1666"/>
                          <a:gd name="T6" fmla="*/ 1367 w 1367"/>
                          <a:gd name="T7" fmla="*/ 484 h 1666"/>
                          <a:gd name="T8" fmla="*/ 1191 w 1367"/>
                          <a:gd name="T9" fmla="*/ 1666 h 1666"/>
                          <a:gd name="T10" fmla="*/ 0 w 1367"/>
                          <a:gd name="T11" fmla="*/ 1469 h 1666"/>
                          <a:gd name="T12" fmla="*/ 299 w 1367"/>
                          <a:gd name="T13" fmla="*/ 0 h 1666"/>
                          <a:gd name="T14" fmla="*/ 299 w 1367"/>
                          <a:gd name="T15" fmla="*/ 0 h 1666"/>
                          <a:gd name="T16" fmla="*/ 0 60000 65536"/>
                          <a:gd name="T17" fmla="*/ 0 60000 65536"/>
                          <a:gd name="T18" fmla="*/ 0 60000 65536"/>
                          <a:gd name="T19" fmla="*/ 0 60000 65536"/>
                          <a:gd name="T20" fmla="*/ 0 60000 65536"/>
                          <a:gd name="T21" fmla="*/ 0 60000 65536"/>
                          <a:gd name="T22" fmla="*/ 0 60000 65536"/>
                          <a:gd name="T23" fmla="*/ 0 60000 65536"/>
                          <a:gd name="T24" fmla="*/ 0 w 1367"/>
                          <a:gd name="T25" fmla="*/ 0 h 1666"/>
                          <a:gd name="T26" fmla="*/ 1367 w 1367"/>
                          <a:gd name="T27" fmla="*/ 1666 h 1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7" h="1666">
                            <a:moveTo>
                              <a:pt x="299" y="0"/>
                            </a:moveTo>
                            <a:lnTo>
                              <a:pt x="959" y="122"/>
                            </a:lnTo>
                            <a:lnTo>
                              <a:pt x="909" y="412"/>
                            </a:lnTo>
                            <a:lnTo>
                              <a:pt x="1367" y="484"/>
                            </a:lnTo>
                            <a:lnTo>
                              <a:pt x="1191" y="1666"/>
                            </a:lnTo>
                            <a:lnTo>
                              <a:pt x="0" y="1469"/>
                            </a:lnTo>
                            <a:lnTo>
                              <a:pt x="299" y="0"/>
                            </a:lnTo>
                            <a:close/>
                          </a:path>
                        </a:pathLst>
                      </a:custGeom>
                      <a:solidFill>
                        <a:srgbClr val="339966"/>
                      </a:solidFill>
                      <a:ln w="6350">
                        <a:solidFill>
                          <a:srgbClr val="000000"/>
                        </a:solidFill>
                        <a:round/>
                        <a:headEnd/>
                        <a:tailEnd/>
                      </a:ln>
                    </p:spPr>
                    <p:txBody>
                      <a:bodyPr/>
                      <a:lstStyle/>
                      <a:p>
                        <a:endParaRPr lang="en-US"/>
                      </a:p>
                    </p:txBody>
                  </p:sp>
                  <p:sp>
                    <p:nvSpPr>
                      <p:cNvPr id="9304" name="Freeform 410">
                        <a:extLst>
                          <a:ext uri="{FF2B5EF4-FFF2-40B4-BE49-F238E27FC236}">
                            <a16:creationId xmlns:a16="http://schemas.microsoft.com/office/drawing/2014/main" id="{85E32567-46FF-4DA2-8074-33E8AAC6D472}"/>
                          </a:ext>
                        </a:extLst>
                      </p:cNvPr>
                      <p:cNvSpPr>
                        <a:spLocks/>
                      </p:cNvSpPr>
                      <p:nvPr/>
                    </p:nvSpPr>
                    <p:spPr bwMode="auto">
                      <a:xfrm>
                        <a:off x="2665" y="3555"/>
                        <a:ext cx="1927" cy="1594"/>
                      </a:xfrm>
                      <a:custGeom>
                        <a:avLst/>
                        <a:gdLst>
                          <a:gd name="T0" fmla="*/ 0 w 1927"/>
                          <a:gd name="T1" fmla="*/ 1190 h 1594"/>
                          <a:gd name="T2" fmla="*/ 84 w 1927"/>
                          <a:gd name="T3" fmla="*/ 786 h 1594"/>
                          <a:gd name="T4" fmla="*/ 181 w 1927"/>
                          <a:gd name="T5" fmla="*/ 669 h 1594"/>
                          <a:gd name="T6" fmla="*/ 417 w 1927"/>
                          <a:gd name="T7" fmla="*/ 0 h 1594"/>
                          <a:gd name="T8" fmla="*/ 539 w 1927"/>
                          <a:gd name="T9" fmla="*/ 33 h 1594"/>
                          <a:gd name="T10" fmla="*/ 543 w 1927"/>
                          <a:gd name="T11" fmla="*/ 63 h 1594"/>
                          <a:gd name="T12" fmla="*/ 572 w 1927"/>
                          <a:gd name="T13" fmla="*/ 67 h 1594"/>
                          <a:gd name="T14" fmla="*/ 720 w 1927"/>
                          <a:gd name="T15" fmla="*/ 298 h 1594"/>
                          <a:gd name="T16" fmla="*/ 884 w 1927"/>
                          <a:gd name="T17" fmla="*/ 294 h 1594"/>
                          <a:gd name="T18" fmla="*/ 1006 w 1927"/>
                          <a:gd name="T19" fmla="*/ 349 h 1594"/>
                          <a:gd name="T20" fmla="*/ 1065 w 1927"/>
                          <a:gd name="T21" fmla="*/ 336 h 1594"/>
                          <a:gd name="T22" fmla="*/ 1435 w 1927"/>
                          <a:gd name="T23" fmla="*/ 349 h 1594"/>
                          <a:gd name="T24" fmla="*/ 1856 w 1927"/>
                          <a:gd name="T25" fmla="*/ 441 h 1594"/>
                          <a:gd name="T26" fmla="*/ 1877 w 1927"/>
                          <a:gd name="T27" fmla="*/ 496 h 1594"/>
                          <a:gd name="T28" fmla="*/ 1927 w 1927"/>
                          <a:gd name="T29" fmla="*/ 568 h 1594"/>
                          <a:gd name="T30" fmla="*/ 1784 w 1927"/>
                          <a:gd name="T31" fmla="*/ 782 h 1594"/>
                          <a:gd name="T32" fmla="*/ 1696 w 1927"/>
                          <a:gd name="T33" fmla="*/ 862 h 1594"/>
                          <a:gd name="T34" fmla="*/ 1683 w 1927"/>
                          <a:gd name="T35" fmla="*/ 921 h 1594"/>
                          <a:gd name="T36" fmla="*/ 1734 w 1927"/>
                          <a:gd name="T37" fmla="*/ 984 h 1594"/>
                          <a:gd name="T38" fmla="*/ 1675 w 1927"/>
                          <a:gd name="T39" fmla="*/ 1115 h 1594"/>
                          <a:gd name="T40" fmla="*/ 1557 w 1927"/>
                          <a:gd name="T41" fmla="*/ 1594 h 1594"/>
                          <a:gd name="T42" fmla="*/ 909 w 1927"/>
                          <a:gd name="T43" fmla="*/ 1439 h 1594"/>
                          <a:gd name="T44" fmla="*/ 0 w 1927"/>
                          <a:gd name="T45" fmla="*/ 1190 h 1594"/>
                          <a:gd name="T46" fmla="*/ 0 w 1927"/>
                          <a:gd name="T47" fmla="*/ 1190 h 15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7"/>
                          <a:gd name="T73" fmla="*/ 0 h 1594"/>
                          <a:gd name="T74" fmla="*/ 1927 w 1927"/>
                          <a:gd name="T75" fmla="*/ 1594 h 15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7" h="1594">
                            <a:moveTo>
                              <a:pt x="0" y="1190"/>
                            </a:moveTo>
                            <a:lnTo>
                              <a:pt x="84" y="786"/>
                            </a:lnTo>
                            <a:lnTo>
                              <a:pt x="181" y="669"/>
                            </a:lnTo>
                            <a:lnTo>
                              <a:pt x="417" y="0"/>
                            </a:lnTo>
                            <a:lnTo>
                              <a:pt x="539" y="33"/>
                            </a:lnTo>
                            <a:lnTo>
                              <a:pt x="543" y="63"/>
                            </a:lnTo>
                            <a:lnTo>
                              <a:pt x="572" y="67"/>
                            </a:lnTo>
                            <a:lnTo>
                              <a:pt x="720" y="298"/>
                            </a:lnTo>
                            <a:lnTo>
                              <a:pt x="884" y="294"/>
                            </a:lnTo>
                            <a:lnTo>
                              <a:pt x="1006" y="349"/>
                            </a:lnTo>
                            <a:lnTo>
                              <a:pt x="1065" y="336"/>
                            </a:lnTo>
                            <a:lnTo>
                              <a:pt x="1435" y="349"/>
                            </a:lnTo>
                            <a:lnTo>
                              <a:pt x="1856" y="441"/>
                            </a:lnTo>
                            <a:lnTo>
                              <a:pt x="1877" y="496"/>
                            </a:lnTo>
                            <a:lnTo>
                              <a:pt x="1927" y="568"/>
                            </a:lnTo>
                            <a:lnTo>
                              <a:pt x="1784" y="782"/>
                            </a:lnTo>
                            <a:lnTo>
                              <a:pt x="1696" y="862"/>
                            </a:lnTo>
                            <a:lnTo>
                              <a:pt x="1683" y="921"/>
                            </a:lnTo>
                            <a:lnTo>
                              <a:pt x="1734" y="984"/>
                            </a:lnTo>
                            <a:lnTo>
                              <a:pt x="1675" y="1115"/>
                            </a:lnTo>
                            <a:lnTo>
                              <a:pt x="1557" y="1594"/>
                            </a:lnTo>
                            <a:lnTo>
                              <a:pt x="909" y="1439"/>
                            </a:lnTo>
                            <a:lnTo>
                              <a:pt x="0" y="1190"/>
                            </a:lnTo>
                            <a:close/>
                          </a:path>
                        </a:pathLst>
                      </a:custGeom>
                      <a:solidFill>
                        <a:srgbClr val="339966"/>
                      </a:solidFill>
                      <a:ln w="6350">
                        <a:solidFill>
                          <a:srgbClr val="000000"/>
                        </a:solidFill>
                        <a:round/>
                        <a:headEnd/>
                        <a:tailEnd/>
                      </a:ln>
                    </p:spPr>
                    <p:txBody>
                      <a:bodyPr/>
                      <a:lstStyle/>
                      <a:p>
                        <a:endParaRPr lang="en-US"/>
                      </a:p>
                    </p:txBody>
                  </p:sp>
                  <p:sp>
                    <p:nvSpPr>
                      <p:cNvPr id="9305" name="Freeform 411">
                        <a:extLst>
                          <a:ext uri="{FF2B5EF4-FFF2-40B4-BE49-F238E27FC236}">
                            <a16:creationId xmlns:a16="http://schemas.microsoft.com/office/drawing/2014/main" id="{B55A47FA-7BD7-4F5D-B9A6-7502B4448F8A}"/>
                          </a:ext>
                        </a:extLst>
                      </p:cNvPr>
                      <p:cNvSpPr>
                        <a:spLocks/>
                      </p:cNvSpPr>
                      <p:nvPr/>
                    </p:nvSpPr>
                    <p:spPr bwMode="auto">
                      <a:xfrm>
                        <a:off x="2484" y="4745"/>
                        <a:ext cx="1915" cy="3194"/>
                      </a:xfrm>
                      <a:custGeom>
                        <a:avLst/>
                        <a:gdLst>
                          <a:gd name="T0" fmla="*/ 63 w 1915"/>
                          <a:gd name="T1" fmla="*/ 648 h 3194"/>
                          <a:gd name="T2" fmla="*/ 8 w 1915"/>
                          <a:gd name="T3" fmla="*/ 897 h 3194"/>
                          <a:gd name="T4" fmla="*/ 194 w 1915"/>
                          <a:gd name="T5" fmla="*/ 1296 h 3194"/>
                          <a:gd name="T6" fmla="*/ 227 w 1915"/>
                          <a:gd name="T7" fmla="*/ 1271 h 3194"/>
                          <a:gd name="T8" fmla="*/ 286 w 1915"/>
                          <a:gd name="T9" fmla="*/ 1439 h 3194"/>
                          <a:gd name="T10" fmla="*/ 194 w 1915"/>
                          <a:gd name="T11" fmla="*/ 1322 h 3194"/>
                          <a:gd name="T12" fmla="*/ 173 w 1915"/>
                          <a:gd name="T13" fmla="*/ 1507 h 3194"/>
                          <a:gd name="T14" fmla="*/ 278 w 1915"/>
                          <a:gd name="T15" fmla="*/ 1620 h 3194"/>
                          <a:gd name="T16" fmla="*/ 206 w 1915"/>
                          <a:gd name="T17" fmla="*/ 1776 h 3194"/>
                          <a:gd name="T18" fmla="*/ 408 w 1915"/>
                          <a:gd name="T19" fmla="*/ 2201 h 3194"/>
                          <a:gd name="T20" fmla="*/ 362 w 1915"/>
                          <a:gd name="T21" fmla="*/ 2357 h 3194"/>
                          <a:gd name="T22" fmla="*/ 627 w 1915"/>
                          <a:gd name="T23" fmla="*/ 2479 h 3194"/>
                          <a:gd name="T24" fmla="*/ 724 w 1915"/>
                          <a:gd name="T25" fmla="*/ 2605 h 3194"/>
                          <a:gd name="T26" fmla="*/ 837 w 1915"/>
                          <a:gd name="T27" fmla="*/ 2647 h 3194"/>
                          <a:gd name="T28" fmla="*/ 837 w 1915"/>
                          <a:gd name="T29" fmla="*/ 2723 h 3194"/>
                          <a:gd name="T30" fmla="*/ 909 w 1915"/>
                          <a:gd name="T31" fmla="*/ 2740 h 3194"/>
                          <a:gd name="T32" fmla="*/ 1065 w 1915"/>
                          <a:gd name="T33" fmla="*/ 2984 h 3194"/>
                          <a:gd name="T34" fmla="*/ 1065 w 1915"/>
                          <a:gd name="T35" fmla="*/ 3156 h 3194"/>
                          <a:gd name="T36" fmla="*/ 1746 w 1915"/>
                          <a:gd name="T37" fmla="*/ 3194 h 3194"/>
                          <a:gd name="T38" fmla="*/ 1704 w 1915"/>
                          <a:gd name="T39" fmla="*/ 3127 h 3194"/>
                          <a:gd name="T40" fmla="*/ 1725 w 1915"/>
                          <a:gd name="T41" fmla="*/ 3021 h 3194"/>
                          <a:gd name="T42" fmla="*/ 1835 w 1915"/>
                          <a:gd name="T43" fmla="*/ 2849 h 3194"/>
                          <a:gd name="T44" fmla="*/ 1915 w 1915"/>
                          <a:gd name="T45" fmla="*/ 2798 h 3194"/>
                          <a:gd name="T46" fmla="*/ 1868 w 1915"/>
                          <a:gd name="T47" fmla="*/ 2735 h 3194"/>
                          <a:gd name="T48" fmla="*/ 1839 w 1915"/>
                          <a:gd name="T49" fmla="*/ 2567 h 3194"/>
                          <a:gd name="T50" fmla="*/ 858 w 1915"/>
                          <a:gd name="T51" fmla="*/ 1099 h 3194"/>
                          <a:gd name="T52" fmla="*/ 1090 w 1915"/>
                          <a:gd name="T53" fmla="*/ 249 h 3194"/>
                          <a:gd name="T54" fmla="*/ 181 w 1915"/>
                          <a:gd name="T55" fmla="*/ 0 h 3194"/>
                          <a:gd name="T56" fmla="*/ 156 w 1915"/>
                          <a:gd name="T57" fmla="*/ 51 h 3194"/>
                          <a:gd name="T58" fmla="*/ 0 w 1915"/>
                          <a:gd name="T59" fmla="*/ 425 h 3194"/>
                          <a:gd name="T60" fmla="*/ 63 w 1915"/>
                          <a:gd name="T61" fmla="*/ 648 h 3194"/>
                          <a:gd name="T62" fmla="*/ 63 w 1915"/>
                          <a:gd name="T63" fmla="*/ 648 h 3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5"/>
                          <a:gd name="T97" fmla="*/ 0 h 3194"/>
                          <a:gd name="T98" fmla="*/ 1915 w 1915"/>
                          <a:gd name="T99" fmla="*/ 3194 h 3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5" h="3194">
                            <a:moveTo>
                              <a:pt x="63" y="648"/>
                            </a:moveTo>
                            <a:lnTo>
                              <a:pt x="8" y="897"/>
                            </a:lnTo>
                            <a:lnTo>
                              <a:pt x="194" y="1296"/>
                            </a:lnTo>
                            <a:lnTo>
                              <a:pt x="227" y="1271"/>
                            </a:lnTo>
                            <a:lnTo>
                              <a:pt x="286" y="1439"/>
                            </a:lnTo>
                            <a:lnTo>
                              <a:pt x="194" y="1322"/>
                            </a:lnTo>
                            <a:lnTo>
                              <a:pt x="173" y="1507"/>
                            </a:lnTo>
                            <a:lnTo>
                              <a:pt x="278" y="1620"/>
                            </a:lnTo>
                            <a:lnTo>
                              <a:pt x="206" y="1776"/>
                            </a:lnTo>
                            <a:lnTo>
                              <a:pt x="408" y="2201"/>
                            </a:lnTo>
                            <a:lnTo>
                              <a:pt x="362" y="2357"/>
                            </a:lnTo>
                            <a:lnTo>
                              <a:pt x="627" y="2479"/>
                            </a:lnTo>
                            <a:lnTo>
                              <a:pt x="724" y="2605"/>
                            </a:lnTo>
                            <a:lnTo>
                              <a:pt x="837" y="2647"/>
                            </a:lnTo>
                            <a:lnTo>
                              <a:pt x="837" y="2723"/>
                            </a:lnTo>
                            <a:lnTo>
                              <a:pt x="909" y="2740"/>
                            </a:lnTo>
                            <a:lnTo>
                              <a:pt x="1065" y="2984"/>
                            </a:lnTo>
                            <a:lnTo>
                              <a:pt x="1065" y="3156"/>
                            </a:lnTo>
                            <a:lnTo>
                              <a:pt x="1746" y="3194"/>
                            </a:lnTo>
                            <a:lnTo>
                              <a:pt x="1704" y="3127"/>
                            </a:lnTo>
                            <a:lnTo>
                              <a:pt x="1725" y="3021"/>
                            </a:lnTo>
                            <a:lnTo>
                              <a:pt x="1835" y="2849"/>
                            </a:lnTo>
                            <a:lnTo>
                              <a:pt x="1915" y="2798"/>
                            </a:lnTo>
                            <a:lnTo>
                              <a:pt x="1868" y="2735"/>
                            </a:lnTo>
                            <a:lnTo>
                              <a:pt x="1839" y="2567"/>
                            </a:lnTo>
                            <a:lnTo>
                              <a:pt x="858" y="1099"/>
                            </a:lnTo>
                            <a:lnTo>
                              <a:pt x="1090" y="249"/>
                            </a:lnTo>
                            <a:lnTo>
                              <a:pt x="181" y="0"/>
                            </a:lnTo>
                            <a:lnTo>
                              <a:pt x="156" y="51"/>
                            </a:lnTo>
                            <a:lnTo>
                              <a:pt x="0" y="425"/>
                            </a:lnTo>
                            <a:lnTo>
                              <a:pt x="63" y="648"/>
                            </a:lnTo>
                            <a:close/>
                          </a:path>
                        </a:pathLst>
                      </a:custGeom>
                      <a:solidFill>
                        <a:srgbClr val="339966"/>
                      </a:solidFill>
                      <a:ln w="6350">
                        <a:solidFill>
                          <a:srgbClr val="000000"/>
                        </a:solidFill>
                        <a:round/>
                        <a:headEnd/>
                        <a:tailEnd/>
                      </a:ln>
                    </p:spPr>
                    <p:txBody>
                      <a:bodyPr/>
                      <a:lstStyle/>
                      <a:p>
                        <a:endParaRPr lang="en-US"/>
                      </a:p>
                    </p:txBody>
                  </p:sp>
                  <p:sp>
                    <p:nvSpPr>
                      <p:cNvPr id="9306" name="Freeform 412">
                        <a:extLst>
                          <a:ext uri="{FF2B5EF4-FFF2-40B4-BE49-F238E27FC236}">
                            <a16:creationId xmlns:a16="http://schemas.microsoft.com/office/drawing/2014/main" id="{5684B21D-AD18-4BE4-B30A-EE5D4EBA5E99}"/>
                          </a:ext>
                        </a:extLst>
                      </p:cNvPr>
                      <p:cNvSpPr>
                        <a:spLocks/>
                      </p:cNvSpPr>
                      <p:nvPr/>
                    </p:nvSpPr>
                    <p:spPr bwMode="auto">
                      <a:xfrm>
                        <a:off x="3342" y="4994"/>
                        <a:ext cx="1541" cy="2318"/>
                      </a:xfrm>
                      <a:custGeom>
                        <a:avLst/>
                        <a:gdLst>
                          <a:gd name="T0" fmla="*/ 0 w 1541"/>
                          <a:gd name="T1" fmla="*/ 850 h 2318"/>
                          <a:gd name="T2" fmla="*/ 981 w 1541"/>
                          <a:gd name="T3" fmla="*/ 2318 h 2318"/>
                          <a:gd name="T4" fmla="*/ 1015 w 1541"/>
                          <a:gd name="T5" fmla="*/ 2002 h 2318"/>
                          <a:gd name="T6" fmla="*/ 1069 w 1541"/>
                          <a:gd name="T7" fmla="*/ 1986 h 2318"/>
                          <a:gd name="T8" fmla="*/ 1162 w 1541"/>
                          <a:gd name="T9" fmla="*/ 2040 h 2318"/>
                          <a:gd name="T10" fmla="*/ 1242 w 1541"/>
                          <a:gd name="T11" fmla="*/ 1763 h 2318"/>
                          <a:gd name="T12" fmla="*/ 1541 w 1541"/>
                          <a:gd name="T13" fmla="*/ 294 h 2318"/>
                          <a:gd name="T14" fmla="*/ 880 w 1541"/>
                          <a:gd name="T15" fmla="*/ 155 h 2318"/>
                          <a:gd name="T16" fmla="*/ 232 w 1541"/>
                          <a:gd name="T17" fmla="*/ 0 h 2318"/>
                          <a:gd name="T18" fmla="*/ 0 w 1541"/>
                          <a:gd name="T19" fmla="*/ 850 h 2318"/>
                          <a:gd name="T20" fmla="*/ 0 w 1541"/>
                          <a:gd name="T21" fmla="*/ 850 h 2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1"/>
                          <a:gd name="T34" fmla="*/ 0 h 2318"/>
                          <a:gd name="T35" fmla="*/ 1541 w 1541"/>
                          <a:gd name="T36" fmla="*/ 2318 h 2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1" h="2318">
                            <a:moveTo>
                              <a:pt x="0" y="850"/>
                            </a:moveTo>
                            <a:lnTo>
                              <a:pt x="981" y="2318"/>
                            </a:lnTo>
                            <a:lnTo>
                              <a:pt x="1015" y="2002"/>
                            </a:lnTo>
                            <a:lnTo>
                              <a:pt x="1069" y="1986"/>
                            </a:lnTo>
                            <a:lnTo>
                              <a:pt x="1162" y="2040"/>
                            </a:lnTo>
                            <a:lnTo>
                              <a:pt x="1242" y="1763"/>
                            </a:lnTo>
                            <a:lnTo>
                              <a:pt x="1541" y="294"/>
                            </a:lnTo>
                            <a:lnTo>
                              <a:pt x="880" y="155"/>
                            </a:lnTo>
                            <a:lnTo>
                              <a:pt x="232" y="0"/>
                            </a:lnTo>
                            <a:lnTo>
                              <a:pt x="0" y="850"/>
                            </a:lnTo>
                            <a:close/>
                          </a:path>
                        </a:pathLst>
                      </a:custGeom>
                      <a:solidFill>
                        <a:srgbClr val="339966"/>
                      </a:solidFill>
                      <a:ln w="6350">
                        <a:solidFill>
                          <a:srgbClr val="000000"/>
                        </a:solidFill>
                        <a:round/>
                        <a:headEnd/>
                        <a:tailEnd/>
                      </a:ln>
                    </p:spPr>
                    <p:txBody>
                      <a:bodyPr/>
                      <a:lstStyle/>
                      <a:p>
                        <a:endParaRPr lang="en-US"/>
                      </a:p>
                    </p:txBody>
                  </p:sp>
                  <p:sp>
                    <p:nvSpPr>
                      <p:cNvPr id="9307" name="Freeform 413">
                        <a:extLst>
                          <a:ext uri="{FF2B5EF4-FFF2-40B4-BE49-F238E27FC236}">
                            <a16:creationId xmlns:a16="http://schemas.microsoft.com/office/drawing/2014/main" id="{5E6C21FF-8E85-4E13-A2EE-AA67C15D2F20}"/>
                          </a:ext>
                        </a:extLst>
                      </p:cNvPr>
                      <p:cNvSpPr>
                        <a:spLocks/>
                      </p:cNvSpPr>
                      <p:nvPr/>
                    </p:nvSpPr>
                    <p:spPr bwMode="auto">
                      <a:xfrm>
                        <a:off x="4222" y="3138"/>
                        <a:ext cx="1448" cy="2272"/>
                      </a:xfrm>
                      <a:custGeom>
                        <a:avLst/>
                        <a:gdLst>
                          <a:gd name="T0" fmla="*/ 0 w 1448"/>
                          <a:gd name="T1" fmla="*/ 2011 h 2272"/>
                          <a:gd name="T2" fmla="*/ 118 w 1448"/>
                          <a:gd name="T3" fmla="*/ 1532 h 2272"/>
                          <a:gd name="T4" fmla="*/ 177 w 1448"/>
                          <a:gd name="T5" fmla="*/ 1401 h 2272"/>
                          <a:gd name="T6" fmla="*/ 126 w 1448"/>
                          <a:gd name="T7" fmla="*/ 1338 h 2272"/>
                          <a:gd name="T8" fmla="*/ 139 w 1448"/>
                          <a:gd name="T9" fmla="*/ 1279 h 2272"/>
                          <a:gd name="T10" fmla="*/ 227 w 1448"/>
                          <a:gd name="T11" fmla="*/ 1199 h 2272"/>
                          <a:gd name="T12" fmla="*/ 370 w 1448"/>
                          <a:gd name="T13" fmla="*/ 985 h 2272"/>
                          <a:gd name="T14" fmla="*/ 320 w 1448"/>
                          <a:gd name="T15" fmla="*/ 913 h 2272"/>
                          <a:gd name="T16" fmla="*/ 299 w 1448"/>
                          <a:gd name="T17" fmla="*/ 858 h 2272"/>
                          <a:gd name="T18" fmla="*/ 307 w 1448"/>
                          <a:gd name="T19" fmla="*/ 736 h 2272"/>
                          <a:gd name="T20" fmla="*/ 484 w 1448"/>
                          <a:gd name="T21" fmla="*/ 0 h 2272"/>
                          <a:gd name="T22" fmla="*/ 673 w 1448"/>
                          <a:gd name="T23" fmla="*/ 42 h 2272"/>
                          <a:gd name="T24" fmla="*/ 610 w 1448"/>
                          <a:gd name="T25" fmla="*/ 328 h 2272"/>
                          <a:gd name="T26" fmla="*/ 652 w 1448"/>
                          <a:gd name="T27" fmla="*/ 429 h 2272"/>
                          <a:gd name="T28" fmla="*/ 656 w 1448"/>
                          <a:gd name="T29" fmla="*/ 492 h 2272"/>
                          <a:gd name="T30" fmla="*/ 635 w 1448"/>
                          <a:gd name="T31" fmla="*/ 505 h 2272"/>
                          <a:gd name="T32" fmla="*/ 707 w 1448"/>
                          <a:gd name="T33" fmla="*/ 572 h 2272"/>
                          <a:gd name="T34" fmla="*/ 783 w 1448"/>
                          <a:gd name="T35" fmla="*/ 757 h 2272"/>
                          <a:gd name="T36" fmla="*/ 808 w 1448"/>
                          <a:gd name="T37" fmla="*/ 922 h 2272"/>
                          <a:gd name="T38" fmla="*/ 821 w 1448"/>
                          <a:gd name="T39" fmla="*/ 1010 h 2272"/>
                          <a:gd name="T40" fmla="*/ 766 w 1448"/>
                          <a:gd name="T41" fmla="*/ 1094 h 2272"/>
                          <a:gd name="T42" fmla="*/ 804 w 1448"/>
                          <a:gd name="T43" fmla="*/ 1132 h 2272"/>
                          <a:gd name="T44" fmla="*/ 905 w 1448"/>
                          <a:gd name="T45" fmla="*/ 1077 h 2272"/>
                          <a:gd name="T46" fmla="*/ 972 w 1448"/>
                          <a:gd name="T47" fmla="*/ 1368 h 2272"/>
                          <a:gd name="T48" fmla="*/ 1018 w 1448"/>
                          <a:gd name="T49" fmla="*/ 1384 h 2272"/>
                          <a:gd name="T50" fmla="*/ 1027 w 1448"/>
                          <a:gd name="T51" fmla="*/ 1469 h 2272"/>
                          <a:gd name="T52" fmla="*/ 1157 w 1448"/>
                          <a:gd name="T53" fmla="*/ 1502 h 2272"/>
                          <a:gd name="T54" fmla="*/ 1363 w 1448"/>
                          <a:gd name="T55" fmla="*/ 1502 h 2272"/>
                          <a:gd name="T56" fmla="*/ 1448 w 1448"/>
                          <a:gd name="T57" fmla="*/ 1540 h 2272"/>
                          <a:gd name="T58" fmla="*/ 1325 w 1448"/>
                          <a:gd name="T59" fmla="*/ 2272 h 2272"/>
                          <a:gd name="T60" fmla="*/ 661 w 1448"/>
                          <a:gd name="T61" fmla="*/ 2150 h 2272"/>
                          <a:gd name="T62" fmla="*/ 0 w 1448"/>
                          <a:gd name="T63" fmla="*/ 2011 h 2272"/>
                          <a:gd name="T64" fmla="*/ 0 w 1448"/>
                          <a:gd name="T65" fmla="*/ 2011 h 2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8"/>
                          <a:gd name="T100" fmla="*/ 0 h 2272"/>
                          <a:gd name="T101" fmla="*/ 1448 w 1448"/>
                          <a:gd name="T102" fmla="*/ 2272 h 2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8" h="2272">
                            <a:moveTo>
                              <a:pt x="0" y="2011"/>
                            </a:moveTo>
                            <a:lnTo>
                              <a:pt x="118" y="1532"/>
                            </a:lnTo>
                            <a:lnTo>
                              <a:pt x="177" y="1401"/>
                            </a:lnTo>
                            <a:lnTo>
                              <a:pt x="126" y="1338"/>
                            </a:lnTo>
                            <a:lnTo>
                              <a:pt x="139" y="1279"/>
                            </a:lnTo>
                            <a:lnTo>
                              <a:pt x="227" y="1199"/>
                            </a:lnTo>
                            <a:lnTo>
                              <a:pt x="370" y="985"/>
                            </a:lnTo>
                            <a:lnTo>
                              <a:pt x="320" y="913"/>
                            </a:lnTo>
                            <a:lnTo>
                              <a:pt x="299" y="858"/>
                            </a:lnTo>
                            <a:lnTo>
                              <a:pt x="307" y="736"/>
                            </a:lnTo>
                            <a:lnTo>
                              <a:pt x="484" y="0"/>
                            </a:lnTo>
                            <a:lnTo>
                              <a:pt x="673" y="42"/>
                            </a:lnTo>
                            <a:lnTo>
                              <a:pt x="610" y="328"/>
                            </a:lnTo>
                            <a:lnTo>
                              <a:pt x="652" y="429"/>
                            </a:lnTo>
                            <a:lnTo>
                              <a:pt x="656" y="492"/>
                            </a:lnTo>
                            <a:lnTo>
                              <a:pt x="635" y="505"/>
                            </a:lnTo>
                            <a:lnTo>
                              <a:pt x="707" y="572"/>
                            </a:lnTo>
                            <a:lnTo>
                              <a:pt x="783" y="757"/>
                            </a:lnTo>
                            <a:lnTo>
                              <a:pt x="808" y="922"/>
                            </a:lnTo>
                            <a:lnTo>
                              <a:pt x="821" y="1010"/>
                            </a:lnTo>
                            <a:lnTo>
                              <a:pt x="766" y="1094"/>
                            </a:lnTo>
                            <a:lnTo>
                              <a:pt x="804" y="1132"/>
                            </a:lnTo>
                            <a:lnTo>
                              <a:pt x="905" y="1077"/>
                            </a:lnTo>
                            <a:lnTo>
                              <a:pt x="972" y="1368"/>
                            </a:lnTo>
                            <a:lnTo>
                              <a:pt x="1018" y="1384"/>
                            </a:lnTo>
                            <a:lnTo>
                              <a:pt x="1027" y="1469"/>
                            </a:lnTo>
                            <a:lnTo>
                              <a:pt x="1157" y="1502"/>
                            </a:lnTo>
                            <a:lnTo>
                              <a:pt x="1363" y="1502"/>
                            </a:lnTo>
                            <a:lnTo>
                              <a:pt x="1448" y="1540"/>
                            </a:lnTo>
                            <a:lnTo>
                              <a:pt x="1325" y="2272"/>
                            </a:lnTo>
                            <a:lnTo>
                              <a:pt x="661" y="2150"/>
                            </a:lnTo>
                            <a:lnTo>
                              <a:pt x="0" y="2011"/>
                            </a:lnTo>
                            <a:close/>
                          </a:path>
                        </a:pathLst>
                      </a:custGeom>
                      <a:solidFill>
                        <a:srgbClr val="339966"/>
                      </a:solidFill>
                      <a:ln w="6350">
                        <a:solidFill>
                          <a:srgbClr val="000000"/>
                        </a:solidFill>
                        <a:round/>
                        <a:headEnd/>
                        <a:tailEnd/>
                      </a:ln>
                    </p:spPr>
                    <p:txBody>
                      <a:bodyPr/>
                      <a:lstStyle/>
                      <a:p>
                        <a:endParaRPr lang="en-US"/>
                      </a:p>
                    </p:txBody>
                  </p:sp>
                  <p:sp>
                    <p:nvSpPr>
                      <p:cNvPr id="9308" name="Freeform 414">
                        <a:extLst>
                          <a:ext uri="{FF2B5EF4-FFF2-40B4-BE49-F238E27FC236}">
                            <a16:creationId xmlns:a16="http://schemas.microsoft.com/office/drawing/2014/main" id="{1B7B3E76-61C4-4AFE-834C-907036229570}"/>
                          </a:ext>
                        </a:extLst>
                      </p:cNvPr>
                      <p:cNvSpPr>
                        <a:spLocks/>
                      </p:cNvSpPr>
                      <p:nvPr/>
                    </p:nvSpPr>
                    <p:spPr bwMode="auto">
                      <a:xfrm>
                        <a:off x="4832" y="3180"/>
                        <a:ext cx="2474" cy="1532"/>
                      </a:xfrm>
                      <a:custGeom>
                        <a:avLst/>
                        <a:gdLst>
                          <a:gd name="T0" fmla="*/ 42 w 2474"/>
                          <a:gd name="T1" fmla="*/ 387 h 1532"/>
                          <a:gd name="T2" fmla="*/ 46 w 2474"/>
                          <a:gd name="T3" fmla="*/ 450 h 1532"/>
                          <a:gd name="T4" fmla="*/ 25 w 2474"/>
                          <a:gd name="T5" fmla="*/ 463 h 1532"/>
                          <a:gd name="T6" fmla="*/ 97 w 2474"/>
                          <a:gd name="T7" fmla="*/ 530 h 1532"/>
                          <a:gd name="T8" fmla="*/ 173 w 2474"/>
                          <a:gd name="T9" fmla="*/ 715 h 1532"/>
                          <a:gd name="T10" fmla="*/ 198 w 2474"/>
                          <a:gd name="T11" fmla="*/ 880 h 1532"/>
                          <a:gd name="T12" fmla="*/ 211 w 2474"/>
                          <a:gd name="T13" fmla="*/ 968 h 1532"/>
                          <a:gd name="T14" fmla="*/ 156 w 2474"/>
                          <a:gd name="T15" fmla="*/ 1052 h 1532"/>
                          <a:gd name="T16" fmla="*/ 194 w 2474"/>
                          <a:gd name="T17" fmla="*/ 1090 h 1532"/>
                          <a:gd name="T18" fmla="*/ 295 w 2474"/>
                          <a:gd name="T19" fmla="*/ 1035 h 1532"/>
                          <a:gd name="T20" fmla="*/ 362 w 2474"/>
                          <a:gd name="T21" fmla="*/ 1326 h 1532"/>
                          <a:gd name="T22" fmla="*/ 408 w 2474"/>
                          <a:gd name="T23" fmla="*/ 1342 h 1532"/>
                          <a:gd name="T24" fmla="*/ 417 w 2474"/>
                          <a:gd name="T25" fmla="*/ 1427 h 1532"/>
                          <a:gd name="T26" fmla="*/ 455 w 2474"/>
                          <a:gd name="T27" fmla="*/ 1464 h 1532"/>
                          <a:gd name="T28" fmla="*/ 547 w 2474"/>
                          <a:gd name="T29" fmla="*/ 1460 h 1532"/>
                          <a:gd name="T30" fmla="*/ 753 w 2474"/>
                          <a:gd name="T31" fmla="*/ 1460 h 1532"/>
                          <a:gd name="T32" fmla="*/ 838 w 2474"/>
                          <a:gd name="T33" fmla="*/ 1498 h 1532"/>
                          <a:gd name="T34" fmla="*/ 863 w 2474"/>
                          <a:gd name="T35" fmla="*/ 1347 h 1532"/>
                          <a:gd name="T36" fmla="*/ 1536 w 2474"/>
                          <a:gd name="T37" fmla="*/ 1448 h 1532"/>
                          <a:gd name="T38" fmla="*/ 2365 w 2474"/>
                          <a:gd name="T39" fmla="*/ 1532 h 1532"/>
                          <a:gd name="T40" fmla="*/ 2390 w 2474"/>
                          <a:gd name="T41" fmla="*/ 1254 h 1532"/>
                          <a:gd name="T42" fmla="*/ 2474 w 2474"/>
                          <a:gd name="T43" fmla="*/ 358 h 1532"/>
                          <a:gd name="T44" fmla="*/ 1376 w 2474"/>
                          <a:gd name="T45" fmla="*/ 232 h 1532"/>
                          <a:gd name="T46" fmla="*/ 833 w 2474"/>
                          <a:gd name="T47" fmla="*/ 147 h 1532"/>
                          <a:gd name="T48" fmla="*/ 63 w 2474"/>
                          <a:gd name="T49" fmla="*/ 0 h 1532"/>
                          <a:gd name="T50" fmla="*/ 0 w 2474"/>
                          <a:gd name="T51" fmla="*/ 286 h 1532"/>
                          <a:gd name="T52" fmla="*/ 42 w 2474"/>
                          <a:gd name="T53" fmla="*/ 387 h 1532"/>
                          <a:gd name="T54" fmla="*/ 42 w 2474"/>
                          <a:gd name="T55" fmla="*/ 387 h 15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4"/>
                          <a:gd name="T85" fmla="*/ 0 h 1532"/>
                          <a:gd name="T86" fmla="*/ 2474 w 2474"/>
                          <a:gd name="T87" fmla="*/ 1532 h 15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4" h="1532">
                            <a:moveTo>
                              <a:pt x="42" y="387"/>
                            </a:moveTo>
                            <a:lnTo>
                              <a:pt x="46" y="450"/>
                            </a:lnTo>
                            <a:lnTo>
                              <a:pt x="25" y="463"/>
                            </a:lnTo>
                            <a:lnTo>
                              <a:pt x="97" y="530"/>
                            </a:lnTo>
                            <a:lnTo>
                              <a:pt x="173" y="715"/>
                            </a:lnTo>
                            <a:lnTo>
                              <a:pt x="198" y="880"/>
                            </a:lnTo>
                            <a:lnTo>
                              <a:pt x="211" y="968"/>
                            </a:lnTo>
                            <a:lnTo>
                              <a:pt x="156" y="1052"/>
                            </a:lnTo>
                            <a:lnTo>
                              <a:pt x="194" y="1090"/>
                            </a:lnTo>
                            <a:lnTo>
                              <a:pt x="295" y="1035"/>
                            </a:lnTo>
                            <a:lnTo>
                              <a:pt x="362" y="1326"/>
                            </a:lnTo>
                            <a:lnTo>
                              <a:pt x="408" y="1342"/>
                            </a:lnTo>
                            <a:lnTo>
                              <a:pt x="417" y="1427"/>
                            </a:lnTo>
                            <a:lnTo>
                              <a:pt x="455" y="1464"/>
                            </a:lnTo>
                            <a:lnTo>
                              <a:pt x="547" y="1460"/>
                            </a:lnTo>
                            <a:lnTo>
                              <a:pt x="753" y="1460"/>
                            </a:lnTo>
                            <a:lnTo>
                              <a:pt x="838" y="1498"/>
                            </a:lnTo>
                            <a:lnTo>
                              <a:pt x="863" y="1347"/>
                            </a:lnTo>
                            <a:lnTo>
                              <a:pt x="1536" y="1448"/>
                            </a:lnTo>
                            <a:lnTo>
                              <a:pt x="2365" y="1532"/>
                            </a:lnTo>
                            <a:lnTo>
                              <a:pt x="2390" y="1254"/>
                            </a:lnTo>
                            <a:lnTo>
                              <a:pt x="2474" y="358"/>
                            </a:lnTo>
                            <a:lnTo>
                              <a:pt x="1376" y="232"/>
                            </a:lnTo>
                            <a:lnTo>
                              <a:pt x="833" y="147"/>
                            </a:lnTo>
                            <a:lnTo>
                              <a:pt x="63" y="0"/>
                            </a:lnTo>
                            <a:lnTo>
                              <a:pt x="0" y="286"/>
                            </a:lnTo>
                            <a:lnTo>
                              <a:pt x="42" y="387"/>
                            </a:lnTo>
                            <a:close/>
                          </a:path>
                        </a:pathLst>
                      </a:custGeom>
                      <a:solidFill>
                        <a:srgbClr val="339966"/>
                      </a:solidFill>
                      <a:ln w="6350">
                        <a:solidFill>
                          <a:srgbClr val="000000"/>
                        </a:solidFill>
                        <a:round/>
                        <a:headEnd/>
                        <a:tailEnd/>
                      </a:ln>
                    </p:spPr>
                    <p:txBody>
                      <a:bodyPr/>
                      <a:lstStyle/>
                      <a:p>
                        <a:endParaRPr lang="en-US"/>
                      </a:p>
                    </p:txBody>
                  </p:sp>
                  <p:sp>
                    <p:nvSpPr>
                      <p:cNvPr id="9309" name="Freeform 415">
                        <a:extLst>
                          <a:ext uri="{FF2B5EF4-FFF2-40B4-BE49-F238E27FC236}">
                            <a16:creationId xmlns:a16="http://schemas.microsoft.com/office/drawing/2014/main" id="{96C985B5-B7BE-4E4C-BA9C-0E043A67C246}"/>
                          </a:ext>
                        </a:extLst>
                      </p:cNvPr>
                      <p:cNvSpPr>
                        <a:spLocks/>
                      </p:cNvSpPr>
                      <p:nvPr/>
                    </p:nvSpPr>
                    <p:spPr bwMode="auto">
                      <a:xfrm>
                        <a:off x="4125" y="6757"/>
                        <a:ext cx="1650" cy="1859"/>
                      </a:xfrm>
                      <a:custGeom>
                        <a:avLst/>
                        <a:gdLst>
                          <a:gd name="T0" fmla="*/ 105 w 1650"/>
                          <a:gd name="T1" fmla="*/ 1182 h 1859"/>
                          <a:gd name="T2" fmla="*/ 63 w 1650"/>
                          <a:gd name="T3" fmla="*/ 1115 h 1859"/>
                          <a:gd name="T4" fmla="*/ 84 w 1650"/>
                          <a:gd name="T5" fmla="*/ 1009 h 1859"/>
                          <a:gd name="T6" fmla="*/ 194 w 1650"/>
                          <a:gd name="T7" fmla="*/ 837 h 1859"/>
                          <a:gd name="T8" fmla="*/ 274 w 1650"/>
                          <a:gd name="T9" fmla="*/ 786 h 1859"/>
                          <a:gd name="T10" fmla="*/ 227 w 1650"/>
                          <a:gd name="T11" fmla="*/ 723 h 1859"/>
                          <a:gd name="T12" fmla="*/ 198 w 1650"/>
                          <a:gd name="T13" fmla="*/ 555 h 1859"/>
                          <a:gd name="T14" fmla="*/ 232 w 1650"/>
                          <a:gd name="T15" fmla="*/ 239 h 1859"/>
                          <a:gd name="T16" fmla="*/ 286 w 1650"/>
                          <a:gd name="T17" fmla="*/ 223 h 1859"/>
                          <a:gd name="T18" fmla="*/ 379 w 1650"/>
                          <a:gd name="T19" fmla="*/ 277 h 1859"/>
                          <a:gd name="T20" fmla="*/ 459 w 1650"/>
                          <a:gd name="T21" fmla="*/ 0 h 1859"/>
                          <a:gd name="T22" fmla="*/ 1650 w 1650"/>
                          <a:gd name="T23" fmla="*/ 197 h 1859"/>
                          <a:gd name="T24" fmla="*/ 1401 w 1650"/>
                          <a:gd name="T25" fmla="*/ 1859 h 1859"/>
                          <a:gd name="T26" fmla="*/ 1035 w 1650"/>
                          <a:gd name="T27" fmla="*/ 1809 h 1859"/>
                          <a:gd name="T28" fmla="*/ 808 w 1650"/>
                          <a:gd name="T29" fmla="*/ 1746 h 1859"/>
                          <a:gd name="T30" fmla="*/ 341 w 1650"/>
                          <a:gd name="T31" fmla="*/ 1561 h 1859"/>
                          <a:gd name="T32" fmla="*/ 0 w 1650"/>
                          <a:gd name="T33" fmla="*/ 1275 h 1859"/>
                          <a:gd name="T34" fmla="*/ 105 w 1650"/>
                          <a:gd name="T35" fmla="*/ 1182 h 1859"/>
                          <a:gd name="T36" fmla="*/ 105 w 1650"/>
                          <a:gd name="T37" fmla="*/ 1182 h 18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50"/>
                          <a:gd name="T58" fmla="*/ 0 h 1859"/>
                          <a:gd name="T59" fmla="*/ 1650 w 1650"/>
                          <a:gd name="T60" fmla="*/ 1859 h 18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50" h="1859">
                            <a:moveTo>
                              <a:pt x="105" y="1182"/>
                            </a:moveTo>
                            <a:lnTo>
                              <a:pt x="63" y="1115"/>
                            </a:lnTo>
                            <a:lnTo>
                              <a:pt x="84" y="1009"/>
                            </a:lnTo>
                            <a:lnTo>
                              <a:pt x="194" y="837"/>
                            </a:lnTo>
                            <a:lnTo>
                              <a:pt x="274" y="786"/>
                            </a:lnTo>
                            <a:lnTo>
                              <a:pt x="227" y="723"/>
                            </a:lnTo>
                            <a:lnTo>
                              <a:pt x="198" y="555"/>
                            </a:lnTo>
                            <a:lnTo>
                              <a:pt x="232" y="239"/>
                            </a:lnTo>
                            <a:lnTo>
                              <a:pt x="286" y="223"/>
                            </a:lnTo>
                            <a:lnTo>
                              <a:pt x="379" y="277"/>
                            </a:lnTo>
                            <a:lnTo>
                              <a:pt x="459" y="0"/>
                            </a:lnTo>
                            <a:lnTo>
                              <a:pt x="1650" y="197"/>
                            </a:lnTo>
                            <a:lnTo>
                              <a:pt x="1401" y="1859"/>
                            </a:lnTo>
                            <a:lnTo>
                              <a:pt x="1035" y="1809"/>
                            </a:lnTo>
                            <a:lnTo>
                              <a:pt x="808" y="1746"/>
                            </a:lnTo>
                            <a:lnTo>
                              <a:pt x="341" y="1561"/>
                            </a:lnTo>
                            <a:lnTo>
                              <a:pt x="0" y="1275"/>
                            </a:lnTo>
                            <a:lnTo>
                              <a:pt x="105" y="1182"/>
                            </a:lnTo>
                            <a:close/>
                          </a:path>
                        </a:pathLst>
                      </a:custGeom>
                      <a:solidFill>
                        <a:srgbClr val="339966"/>
                      </a:solidFill>
                      <a:ln w="6350">
                        <a:solidFill>
                          <a:srgbClr val="000000"/>
                        </a:solidFill>
                        <a:round/>
                        <a:headEnd/>
                        <a:tailEnd/>
                      </a:ln>
                    </p:spPr>
                    <p:txBody>
                      <a:bodyPr/>
                      <a:lstStyle/>
                      <a:p>
                        <a:endParaRPr lang="en-US"/>
                      </a:p>
                    </p:txBody>
                  </p:sp>
                  <p:sp>
                    <p:nvSpPr>
                      <p:cNvPr id="9310" name="Freeform 416">
                        <a:extLst>
                          <a:ext uri="{FF2B5EF4-FFF2-40B4-BE49-F238E27FC236}">
                            <a16:creationId xmlns:a16="http://schemas.microsoft.com/office/drawing/2014/main" id="{D4706A25-0F2D-4FB6-8C4D-B2D9C71A08C8}"/>
                          </a:ext>
                        </a:extLst>
                      </p:cNvPr>
                      <p:cNvSpPr>
                        <a:spLocks/>
                      </p:cNvSpPr>
                      <p:nvPr/>
                    </p:nvSpPr>
                    <p:spPr bwMode="auto">
                      <a:xfrm>
                        <a:off x="5493" y="4527"/>
                        <a:ext cx="1704" cy="1371"/>
                      </a:xfrm>
                      <a:custGeom>
                        <a:avLst/>
                        <a:gdLst>
                          <a:gd name="T0" fmla="*/ 0 w 1704"/>
                          <a:gd name="T1" fmla="*/ 1173 h 1371"/>
                          <a:gd name="T2" fmla="*/ 202 w 1704"/>
                          <a:gd name="T3" fmla="*/ 0 h 1371"/>
                          <a:gd name="T4" fmla="*/ 875 w 1704"/>
                          <a:gd name="T5" fmla="*/ 101 h 1371"/>
                          <a:gd name="T6" fmla="*/ 1704 w 1704"/>
                          <a:gd name="T7" fmla="*/ 185 h 1371"/>
                          <a:gd name="T8" fmla="*/ 1645 w 1704"/>
                          <a:gd name="T9" fmla="*/ 778 h 1371"/>
                          <a:gd name="T10" fmla="*/ 1590 w 1704"/>
                          <a:gd name="T11" fmla="*/ 1371 h 1371"/>
                          <a:gd name="T12" fmla="*/ 458 w 1704"/>
                          <a:gd name="T13" fmla="*/ 1245 h 1371"/>
                          <a:gd name="T14" fmla="*/ 0 w 1704"/>
                          <a:gd name="T15" fmla="*/ 1173 h 1371"/>
                          <a:gd name="T16" fmla="*/ 0 w 1704"/>
                          <a:gd name="T17" fmla="*/ 1173 h 1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4"/>
                          <a:gd name="T28" fmla="*/ 0 h 1371"/>
                          <a:gd name="T29" fmla="*/ 1704 w 1704"/>
                          <a:gd name="T30" fmla="*/ 1371 h 1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4" h="1371">
                            <a:moveTo>
                              <a:pt x="0" y="1173"/>
                            </a:moveTo>
                            <a:lnTo>
                              <a:pt x="202" y="0"/>
                            </a:lnTo>
                            <a:lnTo>
                              <a:pt x="875" y="101"/>
                            </a:lnTo>
                            <a:lnTo>
                              <a:pt x="1704" y="185"/>
                            </a:lnTo>
                            <a:lnTo>
                              <a:pt x="1645" y="778"/>
                            </a:lnTo>
                            <a:lnTo>
                              <a:pt x="1590" y="1371"/>
                            </a:lnTo>
                            <a:lnTo>
                              <a:pt x="458" y="1245"/>
                            </a:lnTo>
                            <a:lnTo>
                              <a:pt x="0" y="1173"/>
                            </a:lnTo>
                            <a:close/>
                          </a:path>
                        </a:pathLst>
                      </a:custGeom>
                      <a:solidFill>
                        <a:srgbClr val="339966"/>
                      </a:solidFill>
                      <a:ln w="6350">
                        <a:solidFill>
                          <a:srgbClr val="000000"/>
                        </a:solidFill>
                        <a:round/>
                        <a:headEnd/>
                        <a:tailEnd/>
                      </a:ln>
                    </p:spPr>
                    <p:txBody>
                      <a:bodyPr/>
                      <a:lstStyle/>
                      <a:p>
                        <a:endParaRPr lang="en-US"/>
                      </a:p>
                    </p:txBody>
                  </p:sp>
                  <p:sp>
                    <p:nvSpPr>
                      <p:cNvPr id="9311" name="Freeform 417">
                        <a:extLst>
                          <a:ext uri="{FF2B5EF4-FFF2-40B4-BE49-F238E27FC236}">
                            <a16:creationId xmlns:a16="http://schemas.microsoft.com/office/drawing/2014/main" id="{F6C5AEF7-2E87-4637-A7EA-4937F95915B9}"/>
                          </a:ext>
                        </a:extLst>
                      </p:cNvPr>
                      <p:cNvSpPr>
                        <a:spLocks/>
                      </p:cNvSpPr>
                      <p:nvPr/>
                    </p:nvSpPr>
                    <p:spPr bwMode="auto">
                      <a:xfrm>
                        <a:off x="5775" y="5772"/>
                        <a:ext cx="1763" cy="1355"/>
                      </a:xfrm>
                      <a:custGeom>
                        <a:avLst/>
                        <a:gdLst>
                          <a:gd name="T0" fmla="*/ 176 w 1763"/>
                          <a:gd name="T1" fmla="*/ 0 h 1355"/>
                          <a:gd name="T2" fmla="*/ 1308 w 1763"/>
                          <a:gd name="T3" fmla="*/ 126 h 1355"/>
                          <a:gd name="T4" fmla="*/ 1763 w 1763"/>
                          <a:gd name="T5" fmla="*/ 164 h 1355"/>
                          <a:gd name="T6" fmla="*/ 1746 w 1763"/>
                          <a:gd name="T7" fmla="*/ 459 h 1355"/>
                          <a:gd name="T8" fmla="*/ 1683 w 1763"/>
                          <a:gd name="T9" fmla="*/ 1355 h 1355"/>
                          <a:gd name="T10" fmla="*/ 1452 w 1763"/>
                          <a:gd name="T11" fmla="*/ 1338 h 1355"/>
                          <a:gd name="T12" fmla="*/ 732 w 1763"/>
                          <a:gd name="T13" fmla="*/ 1275 h 1355"/>
                          <a:gd name="T14" fmla="*/ 0 w 1763"/>
                          <a:gd name="T15" fmla="*/ 1182 h 1355"/>
                          <a:gd name="T16" fmla="*/ 176 w 1763"/>
                          <a:gd name="T17" fmla="*/ 0 h 1355"/>
                          <a:gd name="T18" fmla="*/ 176 w 1763"/>
                          <a:gd name="T19" fmla="*/ 0 h 13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3"/>
                          <a:gd name="T31" fmla="*/ 0 h 1355"/>
                          <a:gd name="T32" fmla="*/ 1763 w 1763"/>
                          <a:gd name="T33" fmla="*/ 1355 h 13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3" h="1355">
                            <a:moveTo>
                              <a:pt x="176" y="0"/>
                            </a:moveTo>
                            <a:lnTo>
                              <a:pt x="1308" y="126"/>
                            </a:lnTo>
                            <a:lnTo>
                              <a:pt x="1763" y="164"/>
                            </a:lnTo>
                            <a:lnTo>
                              <a:pt x="1746" y="459"/>
                            </a:lnTo>
                            <a:lnTo>
                              <a:pt x="1683" y="1355"/>
                            </a:lnTo>
                            <a:lnTo>
                              <a:pt x="1452" y="1338"/>
                            </a:lnTo>
                            <a:lnTo>
                              <a:pt x="732" y="1275"/>
                            </a:lnTo>
                            <a:lnTo>
                              <a:pt x="0" y="1182"/>
                            </a:lnTo>
                            <a:lnTo>
                              <a:pt x="176" y="0"/>
                            </a:lnTo>
                            <a:close/>
                          </a:path>
                        </a:pathLst>
                      </a:custGeom>
                      <a:solidFill>
                        <a:srgbClr val="339966"/>
                      </a:solidFill>
                      <a:ln w="6350">
                        <a:solidFill>
                          <a:srgbClr val="000000"/>
                        </a:solidFill>
                        <a:round/>
                        <a:headEnd/>
                        <a:tailEnd/>
                      </a:ln>
                    </p:spPr>
                    <p:txBody>
                      <a:bodyPr/>
                      <a:lstStyle/>
                      <a:p>
                        <a:endParaRPr lang="en-US"/>
                      </a:p>
                    </p:txBody>
                  </p:sp>
                  <p:sp>
                    <p:nvSpPr>
                      <p:cNvPr id="9312" name="Freeform 418">
                        <a:extLst>
                          <a:ext uri="{FF2B5EF4-FFF2-40B4-BE49-F238E27FC236}">
                            <a16:creationId xmlns:a16="http://schemas.microsoft.com/office/drawing/2014/main" id="{1640D55E-0A50-4955-86A7-FE839020FA6B}"/>
                          </a:ext>
                        </a:extLst>
                      </p:cNvPr>
                      <p:cNvSpPr>
                        <a:spLocks/>
                      </p:cNvSpPr>
                      <p:nvPr/>
                    </p:nvSpPr>
                    <p:spPr bwMode="auto">
                      <a:xfrm>
                        <a:off x="5526" y="6954"/>
                        <a:ext cx="1701" cy="1692"/>
                      </a:xfrm>
                      <a:custGeom>
                        <a:avLst/>
                        <a:gdLst>
                          <a:gd name="T0" fmla="*/ 215 w 1701"/>
                          <a:gd name="T1" fmla="*/ 1692 h 1692"/>
                          <a:gd name="T2" fmla="*/ 236 w 1701"/>
                          <a:gd name="T3" fmla="*/ 1566 h 1692"/>
                          <a:gd name="T4" fmla="*/ 661 w 1701"/>
                          <a:gd name="T5" fmla="*/ 1620 h 1692"/>
                          <a:gd name="T6" fmla="*/ 644 w 1701"/>
                          <a:gd name="T7" fmla="*/ 1557 h 1692"/>
                          <a:gd name="T8" fmla="*/ 1562 w 1701"/>
                          <a:gd name="T9" fmla="*/ 1641 h 1692"/>
                          <a:gd name="T10" fmla="*/ 1701 w 1701"/>
                          <a:gd name="T11" fmla="*/ 156 h 1692"/>
                          <a:gd name="T12" fmla="*/ 981 w 1701"/>
                          <a:gd name="T13" fmla="*/ 93 h 1692"/>
                          <a:gd name="T14" fmla="*/ 249 w 1701"/>
                          <a:gd name="T15" fmla="*/ 0 h 1692"/>
                          <a:gd name="T16" fmla="*/ 0 w 1701"/>
                          <a:gd name="T17" fmla="*/ 1662 h 1692"/>
                          <a:gd name="T18" fmla="*/ 215 w 1701"/>
                          <a:gd name="T19" fmla="*/ 1692 h 1692"/>
                          <a:gd name="T20" fmla="*/ 215 w 1701"/>
                          <a:gd name="T21" fmla="*/ 1692 h 16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1"/>
                          <a:gd name="T34" fmla="*/ 0 h 1692"/>
                          <a:gd name="T35" fmla="*/ 1701 w 1701"/>
                          <a:gd name="T36" fmla="*/ 1692 h 16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1" h="1692">
                            <a:moveTo>
                              <a:pt x="215" y="1692"/>
                            </a:moveTo>
                            <a:lnTo>
                              <a:pt x="236" y="1566"/>
                            </a:lnTo>
                            <a:lnTo>
                              <a:pt x="661" y="1620"/>
                            </a:lnTo>
                            <a:lnTo>
                              <a:pt x="644" y="1557"/>
                            </a:lnTo>
                            <a:lnTo>
                              <a:pt x="1562" y="1641"/>
                            </a:lnTo>
                            <a:lnTo>
                              <a:pt x="1701" y="156"/>
                            </a:lnTo>
                            <a:lnTo>
                              <a:pt x="981" y="93"/>
                            </a:lnTo>
                            <a:lnTo>
                              <a:pt x="249" y="0"/>
                            </a:lnTo>
                            <a:lnTo>
                              <a:pt x="0" y="1662"/>
                            </a:lnTo>
                            <a:lnTo>
                              <a:pt x="215" y="1692"/>
                            </a:lnTo>
                            <a:close/>
                          </a:path>
                        </a:pathLst>
                      </a:custGeom>
                      <a:solidFill>
                        <a:srgbClr val="339966"/>
                      </a:solidFill>
                      <a:ln w="6350">
                        <a:solidFill>
                          <a:srgbClr val="000000"/>
                        </a:solidFill>
                        <a:round/>
                        <a:headEnd/>
                        <a:tailEnd/>
                      </a:ln>
                    </p:spPr>
                    <p:txBody>
                      <a:bodyPr/>
                      <a:lstStyle/>
                      <a:p>
                        <a:endParaRPr lang="en-US"/>
                      </a:p>
                    </p:txBody>
                  </p:sp>
                  <p:sp>
                    <p:nvSpPr>
                      <p:cNvPr id="9313" name="Freeform 419">
                        <a:extLst>
                          <a:ext uri="{FF2B5EF4-FFF2-40B4-BE49-F238E27FC236}">
                            <a16:creationId xmlns:a16="http://schemas.microsoft.com/office/drawing/2014/main" id="{9D707A2B-DC00-4EA0-BE45-A79459D99D33}"/>
                          </a:ext>
                        </a:extLst>
                      </p:cNvPr>
                      <p:cNvSpPr>
                        <a:spLocks/>
                      </p:cNvSpPr>
                      <p:nvPr/>
                    </p:nvSpPr>
                    <p:spPr bwMode="auto">
                      <a:xfrm>
                        <a:off x="7222" y="3538"/>
                        <a:ext cx="1591" cy="976"/>
                      </a:xfrm>
                      <a:custGeom>
                        <a:avLst/>
                        <a:gdLst>
                          <a:gd name="T0" fmla="*/ 84 w 1591"/>
                          <a:gd name="T1" fmla="*/ 0 h 976"/>
                          <a:gd name="T2" fmla="*/ 1469 w 1591"/>
                          <a:gd name="T3" fmla="*/ 71 h 976"/>
                          <a:gd name="T4" fmla="*/ 1477 w 1591"/>
                          <a:gd name="T5" fmla="*/ 315 h 976"/>
                          <a:gd name="T6" fmla="*/ 1540 w 1591"/>
                          <a:gd name="T7" fmla="*/ 517 h 976"/>
                          <a:gd name="T8" fmla="*/ 1549 w 1591"/>
                          <a:gd name="T9" fmla="*/ 770 h 976"/>
                          <a:gd name="T10" fmla="*/ 1591 w 1591"/>
                          <a:gd name="T11" fmla="*/ 976 h 976"/>
                          <a:gd name="T12" fmla="*/ 754 w 1591"/>
                          <a:gd name="T13" fmla="*/ 951 h 976"/>
                          <a:gd name="T14" fmla="*/ 0 w 1591"/>
                          <a:gd name="T15" fmla="*/ 896 h 976"/>
                          <a:gd name="T16" fmla="*/ 84 w 1591"/>
                          <a:gd name="T17" fmla="*/ 0 h 976"/>
                          <a:gd name="T18" fmla="*/ 84 w 1591"/>
                          <a:gd name="T19" fmla="*/ 0 h 9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1"/>
                          <a:gd name="T31" fmla="*/ 0 h 976"/>
                          <a:gd name="T32" fmla="*/ 1591 w 1591"/>
                          <a:gd name="T33" fmla="*/ 976 h 9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1" h="976">
                            <a:moveTo>
                              <a:pt x="84" y="0"/>
                            </a:moveTo>
                            <a:lnTo>
                              <a:pt x="1469" y="71"/>
                            </a:lnTo>
                            <a:lnTo>
                              <a:pt x="1477" y="315"/>
                            </a:lnTo>
                            <a:lnTo>
                              <a:pt x="1540" y="517"/>
                            </a:lnTo>
                            <a:lnTo>
                              <a:pt x="1549" y="770"/>
                            </a:lnTo>
                            <a:lnTo>
                              <a:pt x="1591" y="976"/>
                            </a:lnTo>
                            <a:lnTo>
                              <a:pt x="754" y="951"/>
                            </a:lnTo>
                            <a:lnTo>
                              <a:pt x="0" y="896"/>
                            </a:lnTo>
                            <a:lnTo>
                              <a:pt x="84" y="0"/>
                            </a:lnTo>
                            <a:close/>
                          </a:path>
                        </a:pathLst>
                      </a:custGeom>
                      <a:solidFill>
                        <a:srgbClr val="339966"/>
                      </a:solidFill>
                      <a:ln w="6350">
                        <a:solidFill>
                          <a:srgbClr val="000000"/>
                        </a:solidFill>
                        <a:round/>
                        <a:headEnd/>
                        <a:tailEnd/>
                      </a:ln>
                    </p:spPr>
                    <p:txBody>
                      <a:bodyPr/>
                      <a:lstStyle/>
                      <a:p>
                        <a:endParaRPr lang="en-US"/>
                      </a:p>
                    </p:txBody>
                  </p:sp>
                  <p:sp>
                    <p:nvSpPr>
                      <p:cNvPr id="9314" name="Freeform 420">
                        <a:extLst>
                          <a:ext uri="{FF2B5EF4-FFF2-40B4-BE49-F238E27FC236}">
                            <a16:creationId xmlns:a16="http://schemas.microsoft.com/office/drawing/2014/main" id="{0B855386-DD74-4ED0-AA79-F8E3F10950B9}"/>
                          </a:ext>
                        </a:extLst>
                      </p:cNvPr>
                      <p:cNvSpPr>
                        <a:spLocks/>
                      </p:cNvSpPr>
                      <p:nvPr/>
                    </p:nvSpPr>
                    <p:spPr bwMode="auto">
                      <a:xfrm>
                        <a:off x="7138" y="4434"/>
                        <a:ext cx="1700" cy="1111"/>
                      </a:xfrm>
                      <a:custGeom>
                        <a:avLst/>
                        <a:gdLst>
                          <a:gd name="T0" fmla="*/ 84 w 1700"/>
                          <a:gd name="T1" fmla="*/ 0 h 1111"/>
                          <a:gd name="T2" fmla="*/ 838 w 1700"/>
                          <a:gd name="T3" fmla="*/ 55 h 1111"/>
                          <a:gd name="T4" fmla="*/ 1675 w 1700"/>
                          <a:gd name="T5" fmla="*/ 80 h 1111"/>
                          <a:gd name="T6" fmla="*/ 1620 w 1700"/>
                          <a:gd name="T7" fmla="*/ 185 h 1111"/>
                          <a:gd name="T8" fmla="*/ 1700 w 1700"/>
                          <a:gd name="T9" fmla="*/ 261 h 1111"/>
                          <a:gd name="T10" fmla="*/ 1696 w 1700"/>
                          <a:gd name="T11" fmla="*/ 808 h 1111"/>
                          <a:gd name="T12" fmla="*/ 1662 w 1700"/>
                          <a:gd name="T13" fmla="*/ 804 h 1111"/>
                          <a:gd name="T14" fmla="*/ 1667 w 1700"/>
                          <a:gd name="T15" fmla="*/ 875 h 1111"/>
                          <a:gd name="T16" fmla="*/ 1692 w 1700"/>
                          <a:gd name="T17" fmla="*/ 930 h 1111"/>
                          <a:gd name="T18" fmla="*/ 1675 w 1700"/>
                          <a:gd name="T19" fmla="*/ 980 h 1111"/>
                          <a:gd name="T20" fmla="*/ 1692 w 1700"/>
                          <a:gd name="T21" fmla="*/ 1111 h 1111"/>
                          <a:gd name="T22" fmla="*/ 1654 w 1700"/>
                          <a:gd name="T23" fmla="*/ 1098 h 1111"/>
                          <a:gd name="T24" fmla="*/ 1612 w 1700"/>
                          <a:gd name="T25" fmla="*/ 1048 h 1111"/>
                          <a:gd name="T26" fmla="*/ 1460 w 1700"/>
                          <a:gd name="T27" fmla="*/ 997 h 1111"/>
                          <a:gd name="T28" fmla="*/ 1313 w 1700"/>
                          <a:gd name="T29" fmla="*/ 1006 h 1111"/>
                          <a:gd name="T30" fmla="*/ 1229 w 1700"/>
                          <a:gd name="T31" fmla="*/ 943 h 1111"/>
                          <a:gd name="T32" fmla="*/ 0 w 1700"/>
                          <a:gd name="T33" fmla="*/ 871 h 1111"/>
                          <a:gd name="T34" fmla="*/ 84 w 1700"/>
                          <a:gd name="T35" fmla="*/ 0 h 1111"/>
                          <a:gd name="T36" fmla="*/ 84 w 1700"/>
                          <a:gd name="T37" fmla="*/ 0 h 1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0"/>
                          <a:gd name="T58" fmla="*/ 0 h 1111"/>
                          <a:gd name="T59" fmla="*/ 1700 w 1700"/>
                          <a:gd name="T60" fmla="*/ 1111 h 1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0" h="1111">
                            <a:moveTo>
                              <a:pt x="84" y="0"/>
                            </a:moveTo>
                            <a:lnTo>
                              <a:pt x="838" y="55"/>
                            </a:lnTo>
                            <a:lnTo>
                              <a:pt x="1675" y="80"/>
                            </a:lnTo>
                            <a:lnTo>
                              <a:pt x="1620" y="185"/>
                            </a:lnTo>
                            <a:lnTo>
                              <a:pt x="1700" y="261"/>
                            </a:lnTo>
                            <a:lnTo>
                              <a:pt x="1696" y="808"/>
                            </a:lnTo>
                            <a:lnTo>
                              <a:pt x="1662" y="804"/>
                            </a:lnTo>
                            <a:lnTo>
                              <a:pt x="1667" y="875"/>
                            </a:lnTo>
                            <a:lnTo>
                              <a:pt x="1692" y="930"/>
                            </a:lnTo>
                            <a:lnTo>
                              <a:pt x="1675" y="980"/>
                            </a:lnTo>
                            <a:lnTo>
                              <a:pt x="1692" y="1111"/>
                            </a:lnTo>
                            <a:lnTo>
                              <a:pt x="1654" y="1098"/>
                            </a:lnTo>
                            <a:lnTo>
                              <a:pt x="1612" y="1048"/>
                            </a:lnTo>
                            <a:lnTo>
                              <a:pt x="1460" y="997"/>
                            </a:lnTo>
                            <a:lnTo>
                              <a:pt x="1313" y="1006"/>
                            </a:lnTo>
                            <a:lnTo>
                              <a:pt x="1229" y="943"/>
                            </a:lnTo>
                            <a:lnTo>
                              <a:pt x="0" y="871"/>
                            </a:lnTo>
                            <a:lnTo>
                              <a:pt x="84" y="0"/>
                            </a:lnTo>
                            <a:close/>
                          </a:path>
                        </a:pathLst>
                      </a:custGeom>
                      <a:solidFill>
                        <a:srgbClr val="339966"/>
                      </a:solidFill>
                      <a:ln w="6350">
                        <a:solidFill>
                          <a:srgbClr val="000000"/>
                        </a:solidFill>
                        <a:round/>
                        <a:headEnd/>
                        <a:tailEnd/>
                      </a:ln>
                    </p:spPr>
                    <p:txBody>
                      <a:bodyPr/>
                      <a:lstStyle/>
                      <a:p>
                        <a:endParaRPr lang="en-US"/>
                      </a:p>
                    </p:txBody>
                  </p:sp>
                  <p:sp>
                    <p:nvSpPr>
                      <p:cNvPr id="9315" name="Freeform 421">
                        <a:extLst>
                          <a:ext uri="{FF2B5EF4-FFF2-40B4-BE49-F238E27FC236}">
                            <a16:creationId xmlns:a16="http://schemas.microsoft.com/office/drawing/2014/main" id="{F6CDCD70-2992-4F5F-A7F7-86714232598F}"/>
                          </a:ext>
                        </a:extLst>
                      </p:cNvPr>
                      <p:cNvSpPr>
                        <a:spLocks/>
                      </p:cNvSpPr>
                      <p:nvPr/>
                    </p:nvSpPr>
                    <p:spPr bwMode="auto">
                      <a:xfrm>
                        <a:off x="7083" y="5305"/>
                        <a:ext cx="1995" cy="972"/>
                      </a:xfrm>
                      <a:custGeom>
                        <a:avLst/>
                        <a:gdLst>
                          <a:gd name="T0" fmla="*/ 55 w 1995"/>
                          <a:gd name="T1" fmla="*/ 0 h 972"/>
                          <a:gd name="T2" fmla="*/ 1284 w 1995"/>
                          <a:gd name="T3" fmla="*/ 72 h 972"/>
                          <a:gd name="T4" fmla="*/ 1368 w 1995"/>
                          <a:gd name="T5" fmla="*/ 135 h 972"/>
                          <a:gd name="T6" fmla="*/ 1515 w 1995"/>
                          <a:gd name="T7" fmla="*/ 126 h 972"/>
                          <a:gd name="T8" fmla="*/ 1667 w 1995"/>
                          <a:gd name="T9" fmla="*/ 177 h 972"/>
                          <a:gd name="T10" fmla="*/ 1709 w 1995"/>
                          <a:gd name="T11" fmla="*/ 227 h 972"/>
                          <a:gd name="T12" fmla="*/ 1747 w 1995"/>
                          <a:gd name="T13" fmla="*/ 240 h 972"/>
                          <a:gd name="T14" fmla="*/ 1814 w 1995"/>
                          <a:gd name="T15" fmla="*/ 425 h 972"/>
                          <a:gd name="T16" fmla="*/ 1814 w 1995"/>
                          <a:gd name="T17" fmla="*/ 480 h 972"/>
                          <a:gd name="T18" fmla="*/ 1860 w 1995"/>
                          <a:gd name="T19" fmla="*/ 568 h 972"/>
                          <a:gd name="T20" fmla="*/ 1881 w 1995"/>
                          <a:gd name="T21" fmla="*/ 707 h 972"/>
                          <a:gd name="T22" fmla="*/ 1869 w 1995"/>
                          <a:gd name="T23" fmla="*/ 749 h 972"/>
                          <a:gd name="T24" fmla="*/ 1898 w 1995"/>
                          <a:gd name="T25" fmla="*/ 795 h 972"/>
                          <a:gd name="T26" fmla="*/ 1995 w 1995"/>
                          <a:gd name="T27" fmla="*/ 972 h 972"/>
                          <a:gd name="T28" fmla="*/ 1107 w 1995"/>
                          <a:gd name="T29" fmla="*/ 964 h 972"/>
                          <a:gd name="T30" fmla="*/ 438 w 1995"/>
                          <a:gd name="T31" fmla="*/ 926 h 972"/>
                          <a:gd name="T32" fmla="*/ 455 w 1995"/>
                          <a:gd name="T33" fmla="*/ 631 h 972"/>
                          <a:gd name="T34" fmla="*/ 0 w 1995"/>
                          <a:gd name="T35" fmla="*/ 593 h 972"/>
                          <a:gd name="T36" fmla="*/ 55 w 1995"/>
                          <a:gd name="T37" fmla="*/ 0 h 972"/>
                          <a:gd name="T38" fmla="*/ 55 w 1995"/>
                          <a:gd name="T39" fmla="*/ 0 h 9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5"/>
                          <a:gd name="T61" fmla="*/ 0 h 972"/>
                          <a:gd name="T62" fmla="*/ 1995 w 1995"/>
                          <a:gd name="T63" fmla="*/ 972 h 9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5" h="972">
                            <a:moveTo>
                              <a:pt x="55" y="0"/>
                            </a:moveTo>
                            <a:lnTo>
                              <a:pt x="1284" y="72"/>
                            </a:lnTo>
                            <a:lnTo>
                              <a:pt x="1368" y="135"/>
                            </a:lnTo>
                            <a:lnTo>
                              <a:pt x="1515" y="126"/>
                            </a:lnTo>
                            <a:lnTo>
                              <a:pt x="1667" y="177"/>
                            </a:lnTo>
                            <a:lnTo>
                              <a:pt x="1709" y="227"/>
                            </a:lnTo>
                            <a:lnTo>
                              <a:pt x="1747" y="240"/>
                            </a:lnTo>
                            <a:lnTo>
                              <a:pt x="1814" y="425"/>
                            </a:lnTo>
                            <a:lnTo>
                              <a:pt x="1814" y="480"/>
                            </a:lnTo>
                            <a:lnTo>
                              <a:pt x="1860" y="568"/>
                            </a:lnTo>
                            <a:lnTo>
                              <a:pt x="1881" y="707"/>
                            </a:lnTo>
                            <a:lnTo>
                              <a:pt x="1869" y="749"/>
                            </a:lnTo>
                            <a:lnTo>
                              <a:pt x="1898" y="795"/>
                            </a:lnTo>
                            <a:lnTo>
                              <a:pt x="1995" y="972"/>
                            </a:lnTo>
                            <a:lnTo>
                              <a:pt x="1107" y="964"/>
                            </a:lnTo>
                            <a:lnTo>
                              <a:pt x="438" y="926"/>
                            </a:lnTo>
                            <a:lnTo>
                              <a:pt x="455" y="631"/>
                            </a:lnTo>
                            <a:lnTo>
                              <a:pt x="0" y="593"/>
                            </a:lnTo>
                            <a:lnTo>
                              <a:pt x="55" y="0"/>
                            </a:lnTo>
                            <a:close/>
                          </a:path>
                        </a:pathLst>
                      </a:custGeom>
                      <a:solidFill>
                        <a:srgbClr val="339966"/>
                      </a:solidFill>
                      <a:ln w="6350">
                        <a:solidFill>
                          <a:srgbClr val="000000"/>
                        </a:solidFill>
                        <a:round/>
                        <a:headEnd/>
                        <a:tailEnd/>
                      </a:ln>
                    </p:spPr>
                    <p:txBody>
                      <a:bodyPr/>
                      <a:lstStyle/>
                      <a:p>
                        <a:endParaRPr lang="en-US"/>
                      </a:p>
                    </p:txBody>
                  </p:sp>
                  <p:sp>
                    <p:nvSpPr>
                      <p:cNvPr id="9316" name="Freeform 422">
                        <a:extLst>
                          <a:ext uri="{FF2B5EF4-FFF2-40B4-BE49-F238E27FC236}">
                            <a16:creationId xmlns:a16="http://schemas.microsoft.com/office/drawing/2014/main" id="{92BB87C9-21C3-440F-A838-330DBFC5BF9C}"/>
                          </a:ext>
                        </a:extLst>
                      </p:cNvPr>
                      <p:cNvSpPr>
                        <a:spLocks/>
                      </p:cNvSpPr>
                      <p:nvPr/>
                    </p:nvSpPr>
                    <p:spPr bwMode="auto">
                      <a:xfrm>
                        <a:off x="7458" y="6231"/>
                        <a:ext cx="1797" cy="942"/>
                      </a:xfrm>
                      <a:custGeom>
                        <a:avLst/>
                        <a:gdLst>
                          <a:gd name="T0" fmla="*/ 63 w 1797"/>
                          <a:gd name="T1" fmla="*/ 0 h 942"/>
                          <a:gd name="T2" fmla="*/ 732 w 1797"/>
                          <a:gd name="T3" fmla="*/ 38 h 942"/>
                          <a:gd name="T4" fmla="*/ 1620 w 1797"/>
                          <a:gd name="T5" fmla="*/ 46 h 942"/>
                          <a:gd name="T6" fmla="*/ 1671 w 1797"/>
                          <a:gd name="T7" fmla="*/ 88 h 942"/>
                          <a:gd name="T8" fmla="*/ 1696 w 1797"/>
                          <a:gd name="T9" fmla="*/ 80 h 942"/>
                          <a:gd name="T10" fmla="*/ 1730 w 1797"/>
                          <a:gd name="T11" fmla="*/ 126 h 942"/>
                          <a:gd name="T12" fmla="*/ 1700 w 1797"/>
                          <a:gd name="T13" fmla="*/ 126 h 942"/>
                          <a:gd name="T14" fmla="*/ 1671 w 1797"/>
                          <a:gd name="T15" fmla="*/ 189 h 942"/>
                          <a:gd name="T16" fmla="*/ 1742 w 1797"/>
                          <a:gd name="T17" fmla="*/ 290 h 942"/>
                          <a:gd name="T18" fmla="*/ 1797 w 1797"/>
                          <a:gd name="T19" fmla="*/ 303 h 942"/>
                          <a:gd name="T20" fmla="*/ 1788 w 1797"/>
                          <a:gd name="T21" fmla="*/ 938 h 942"/>
                          <a:gd name="T22" fmla="*/ 1027 w 1797"/>
                          <a:gd name="T23" fmla="*/ 942 h 942"/>
                          <a:gd name="T24" fmla="*/ 0 w 1797"/>
                          <a:gd name="T25" fmla="*/ 896 h 942"/>
                          <a:gd name="T26" fmla="*/ 63 w 1797"/>
                          <a:gd name="T27" fmla="*/ 0 h 942"/>
                          <a:gd name="T28" fmla="*/ 63 w 1797"/>
                          <a:gd name="T29" fmla="*/ 0 h 9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7"/>
                          <a:gd name="T46" fmla="*/ 0 h 942"/>
                          <a:gd name="T47" fmla="*/ 1797 w 1797"/>
                          <a:gd name="T48" fmla="*/ 942 h 9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7" h="942">
                            <a:moveTo>
                              <a:pt x="63" y="0"/>
                            </a:moveTo>
                            <a:lnTo>
                              <a:pt x="732" y="38"/>
                            </a:lnTo>
                            <a:lnTo>
                              <a:pt x="1620" y="46"/>
                            </a:lnTo>
                            <a:lnTo>
                              <a:pt x="1671" y="88"/>
                            </a:lnTo>
                            <a:lnTo>
                              <a:pt x="1696" y="80"/>
                            </a:lnTo>
                            <a:lnTo>
                              <a:pt x="1730" y="126"/>
                            </a:lnTo>
                            <a:lnTo>
                              <a:pt x="1700" y="126"/>
                            </a:lnTo>
                            <a:lnTo>
                              <a:pt x="1671" y="189"/>
                            </a:lnTo>
                            <a:lnTo>
                              <a:pt x="1742" y="290"/>
                            </a:lnTo>
                            <a:lnTo>
                              <a:pt x="1797" y="303"/>
                            </a:lnTo>
                            <a:lnTo>
                              <a:pt x="1788" y="938"/>
                            </a:lnTo>
                            <a:lnTo>
                              <a:pt x="1027" y="942"/>
                            </a:lnTo>
                            <a:lnTo>
                              <a:pt x="0" y="896"/>
                            </a:lnTo>
                            <a:lnTo>
                              <a:pt x="63" y="0"/>
                            </a:lnTo>
                            <a:close/>
                          </a:path>
                        </a:pathLst>
                      </a:custGeom>
                      <a:solidFill>
                        <a:srgbClr val="339966"/>
                      </a:solidFill>
                      <a:ln w="6350">
                        <a:solidFill>
                          <a:srgbClr val="000000"/>
                        </a:solidFill>
                        <a:round/>
                        <a:headEnd/>
                        <a:tailEnd/>
                      </a:ln>
                    </p:spPr>
                    <p:txBody>
                      <a:bodyPr/>
                      <a:lstStyle/>
                      <a:p>
                        <a:endParaRPr lang="en-US"/>
                      </a:p>
                    </p:txBody>
                  </p:sp>
                  <p:sp>
                    <p:nvSpPr>
                      <p:cNvPr id="9317" name="Text Box 423">
                        <a:extLst>
                          <a:ext uri="{FF2B5EF4-FFF2-40B4-BE49-F238E27FC236}">
                            <a16:creationId xmlns:a16="http://schemas.microsoft.com/office/drawing/2014/main" id="{1D561FE7-9EB0-46D1-9810-741A1F228A9A}"/>
                          </a:ext>
                        </a:extLst>
                      </p:cNvPr>
                      <p:cNvSpPr txBox="1">
                        <a:spLocks noChangeArrowheads="1"/>
                      </p:cNvSpPr>
                      <p:nvPr/>
                    </p:nvSpPr>
                    <p:spPr bwMode="auto">
                      <a:xfrm>
                        <a:off x="3132" y="6012"/>
                        <a:ext cx="19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100">
                            <a:solidFill>
                              <a:schemeClr val="tx1"/>
                            </a:solidFill>
                            <a:latin typeface="Comic Sans MS" panose="030F0702030302020204" pitchFamily="66" charset="0"/>
                          </a:rPr>
                          <a:t>Spanish Springs</a:t>
                        </a:r>
                        <a:endParaRPr lang="en-US" altLang="en-US" sz="1800" b="0">
                          <a:solidFill>
                            <a:schemeClr val="tx1"/>
                          </a:solidFill>
                        </a:endParaRPr>
                      </a:p>
                    </p:txBody>
                  </p:sp>
                </p:grpSp>
              </p:grpSp>
              <p:grpSp>
                <p:nvGrpSpPr>
                  <p:cNvPr id="9279" name="Group 424">
                    <a:extLst>
                      <a:ext uri="{FF2B5EF4-FFF2-40B4-BE49-F238E27FC236}">
                        <a16:creationId xmlns:a16="http://schemas.microsoft.com/office/drawing/2014/main" id="{0016F113-B44C-410C-91B2-BD4B48547728}"/>
                      </a:ext>
                    </a:extLst>
                  </p:cNvPr>
                  <p:cNvGrpSpPr>
                    <a:grpSpLocks/>
                  </p:cNvGrpSpPr>
                  <p:nvPr/>
                </p:nvGrpSpPr>
                <p:grpSpPr bwMode="auto">
                  <a:xfrm>
                    <a:off x="4572" y="10512"/>
                    <a:ext cx="1650" cy="1100"/>
                    <a:chOff x="972" y="7812"/>
                    <a:chExt cx="1650" cy="1100"/>
                  </a:xfrm>
                </p:grpSpPr>
                <p:grpSp>
                  <p:nvGrpSpPr>
                    <p:cNvPr id="9280" name="Group 425">
                      <a:extLst>
                        <a:ext uri="{FF2B5EF4-FFF2-40B4-BE49-F238E27FC236}">
                          <a16:creationId xmlns:a16="http://schemas.microsoft.com/office/drawing/2014/main" id="{B85214C8-C539-4A20-AB37-2EDE3925EB76}"/>
                        </a:ext>
                      </a:extLst>
                    </p:cNvPr>
                    <p:cNvGrpSpPr>
                      <a:grpSpLocks noChangeAspect="1"/>
                    </p:cNvGrpSpPr>
                    <p:nvPr/>
                  </p:nvGrpSpPr>
                  <p:grpSpPr bwMode="auto">
                    <a:xfrm>
                      <a:off x="972" y="7812"/>
                      <a:ext cx="1650" cy="1100"/>
                      <a:chOff x="0" y="16"/>
                      <a:chExt cx="2382" cy="1588"/>
                    </a:xfrm>
                  </p:grpSpPr>
                  <p:sp>
                    <p:nvSpPr>
                      <p:cNvPr id="9282" name="AutoShape 426">
                        <a:extLst>
                          <a:ext uri="{FF2B5EF4-FFF2-40B4-BE49-F238E27FC236}">
                            <a16:creationId xmlns:a16="http://schemas.microsoft.com/office/drawing/2014/main" id="{0BD0F0DF-26C5-4801-829D-20C5929897C1}"/>
                          </a:ext>
                        </a:extLst>
                      </p:cNvPr>
                      <p:cNvSpPr>
                        <a:spLocks noChangeAspect="1" noChangeArrowheads="1"/>
                      </p:cNvSpPr>
                      <p:nvPr/>
                    </p:nvSpPr>
                    <p:spPr bwMode="auto">
                      <a:xfrm>
                        <a:off x="0" y="16"/>
                        <a:ext cx="238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b="0">
                          <a:solidFill>
                            <a:schemeClr val="tx1"/>
                          </a:solidFill>
                        </a:endParaRPr>
                      </a:p>
                    </p:txBody>
                  </p:sp>
                  <p:sp>
                    <p:nvSpPr>
                      <p:cNvPr id="9283" name="Freeform 427">
                        <a:extLst>
                          <a:ext uri="{FF2B5EF4-FFF2-40B4-BE49-F238E27FC236}">
                            <a16:creationId xmlns:a16="http://schemas.microsoft.com/office/drawing/2014/main" id="{F17466FA-ED23-481C-9382-331DD5068811}"/>
                          </a:ext>
                        </a:extLst>
                      </p:cNvPr>
                      <p:cNvSpPr>
                        <a:spLocks/>
                      </p:cNvSpPr>
                      <p:nvPr/>
                    </p:nvSpPr>
                    <p:spPr bwMode="auto">
                      <a:xfrm>
                        <a:off x="1761" y="988"/>
                        <a:ext cx="578" cy="616"/>
                      </a:xfrm>
                      <a:custGeom>
                        <a:avLst/>
                        <a:gdLst>
                          <a:gd name="T0" fmla="*/ 0 w 1157"/>
                          <a:gd name="T1" fmla="*/ 0 h 1234"/>
                          <a:gd name="T2" fmla="*/ 0 w 1157"/>
                          <a:gd name="T3" fmla="*/ 0 h 1234"/>
                          <a:gd name="T4" fmla="*/ 0 w 1157"/>
                          <a:gd name="T5" fmla="*/ 0 h 1234"/>
                          <a:gd name="T6" fmla="*/ 0 w 1157"/>
                          <a:gd name="T7" fmla="*/ 0 h 1234"/>
                          <a:gd name="T8" fmla="*/ 0 w 1157"/>
                          <a:gd name="T9" fmla="*/ 0 h 1234"/>
                          <a:gd name="T10" fmla="*/ 0 w 1157"/>
                          <a:gd name="T11" fmla="*/ 0 h 1234"/>
                          <a:gd name="T12" fmla="*/ 0 w 1157"/>
                          <a:gd name="T13" fmla="*/ 0 h 1234"/>
                          <a:gd name="T14" fmla="*/ 0 w 1157"/>
                          <a:gd name="T15" fmla="*/ 0 h 1234"/>
                          <a:gd name="T16" fmla="*/ 0 w 1157"/>
                          <a:gd name="T17" fmla="*/ 0 h 1234"/>
                          <a:gd name="T18" fmla="*/ 0 w 1157"/>
                          <a:gd name="T19" fmla="*/ 0 h 1234"/>
                          <a:gd name="T20" fmla="*/ 0 w 1157"/>
                          <a:gd name="T21" fmla="*/ 0 h 1234"/>
                          <a:gd name="T22" fmla="*/ 0 w 1157"/>
                          <a:gd name="T23" fmla="*/ 0 h 1234"/>
                          <a:gd name="T24" fmla="*/ 0 w 1157"/>
                          <a:gd name="T25" fmla="*/ 0 h 1234"/>
                          <a:gd name="T26" fmla="*/ 0 w 1157"/>
                          <a:gd name="T27" fmla="*/ 0 h 1234"/>
                          <a:gd name="T28" fmla="*/ 0 w 1157"/>
                          <a:gd name="T29" fmla="*/ 0 h 1234"/>
                          <a:gd name="T30" fmla="*/ 0 w 1157"/>
                          <a:gd name="T31" fmla="*/ 0 h 1234"/>
                          <a:gd name="T32" fmla="*/ 0 w 1157"/>
                          <a:gd name="T33" fmla="*/ 0 h 1234"/>
                          <a:gd name="T34" fmla="*/ 0 w 1157"/>
                          <a:gd name="T35" fmla="*/ 0 h 1234"/>
                          <a:gd name="T36" fmla="*/ 0 w 1157"/>
                          <a:gd name="T37" fmla="*/ 0 h 1234"/>
                          <a:gd name="T38" fmla="*/ 0 w 1157"/>
                          <a:gd name="T39" fmla="*/ 0 h 1234"/>
                          <a:gd name="T40" fmla="*/ 0 w 1157"/>
                          <a:gd name="T41" fmla="*/ 0 h 1234"/>
                          <a:gd name="T42" fmla="*/ 0 w 1157"/>
                          <a:gd name="T43" fmla="*/ 0 h 1234"/>
                          <a:gd name="T44" fmla="*/ 0 w 1157"/>
                          <a:gd name="T45" fmla="*/ 0 h 1234"/>
                          <a:gd name="T46" fmla="*/ 0 w 1157"/>
                          <a:gd name="T47" fmla="*/ 0 h 1234"/>
                          <a:gd name="T48" fmla="*/ 0 w 1157"/>
                          <a:gd name="T49" fmla="*/ 0 h 1234"/>
                          <a:gd name="T50" fmla="*/ 0 w 1157"/>
                          <a:gd name="T51" fmla="*/ 0 h 1234"/>
                          <a:gd name="T52" fmla="*/ 0 w 1157"/>
                          <a:gd name="T53" fmla="*/ 0 h 1234"/>
                          <a:gd name="T54" fmla="*/ 0 w 1157"/>
                          <a:gd name="T55" fmla="*/ 0 h 1234"/>
                          <a:gd name="T56" fmla="*/ 0 w 1157"/>
                          <a:gd name="T57" fmla="*/ 0 h 1234"/>
                          <a:gd name="T58" fmla="*/ 0 w 1157"/>
                          <a:gd name="T59" fmla="*/ 0 h 1234"/>
                          <a:gd name="T60" fmla="*/ 0 w 1157"/>
                          <a:gd name="T61" fmla="*/ 0 h 1234"/>
                          <a:gd name="T62" fmla="*/ 0 w 1157"/>
                          <a:gd name="T63" fmla="*/ 0 h 1234"/>
                          <a:gd name="T64" fmla="*/ 0 w 1157"/>
                          <a:gd name="T65" fmla="*/ 0 h 1234"/>
                          <a:gd name="T66" fmla="*/ 0 w 1157"/>
                          <a:gd name="T67" fmla="*/ 0 h 1234"/>
                          <a:gd name="T68" fmla="*/ 0 w 1157"/>
                          <a:gd name="T69" fmla="*/ 0 h 1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7"/>
                          <a:gd name="T106" fmla="*/ 0 h 1234"/>
                          <a:gd name="T107" fmla="*/ 1157 w 1157"/>
                          <a:gd name="T108" fmla="*/ 1234 h 1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7" h="1234">
                            <a:moveTo>
                              <a:pt x="371" y="1201"/>
                            </a:moveTo>
                            <a:lnTo>
                              <a:pt x="459" y="1172"/>
                            </a:lnTo>
                            <a:lnTo>
                              <a:pt x="448" y="1125"/>
                            </a:lnTo>
                            <a:lnTo>
                              <a:pt x="583" y="1046"/>
                            </a:lnTo>
                            <a:lnTo>
                              <a:pt x="695" y="904"/>
                            </a:lnTo>
                            <a:lnTo>
                              <a:pt x="771" y="969"/>
                            </a:lnTo>
                            <a:lnTo>
                              <a:pt x="918" y="888"/>
                            </a:lnTo>
                            <a:lnTo>
                              <a:pt x="994" y="843"/>
                            </a:lnTo>
                            <a:lnTo>
                              <a:pt x="1031" y="766"/>
                            </a:lnTo>
                            <a:lnTo>
                              <a:pt x="1143" y="701"/>
                            </a:lnTo>
                            <a:lnTo>
                              <a:pt x="1157" y="639"/>
                            </a:lnTo>
                            <a:lnTo>
                              <a:pt x="1044" y="608"/>
                            </a:lnTo>
                            <a:lnTo>
                              <a:pt x="994" y="439"/>
                            </a:lnTo>
                            <a:lnTo>
                              <a:pt x="884" y="467"/>
                            </a:lnTo>
                            <a:lnTo>
                              <a:pt x="884" y="358"/>
                            </a:lnTo>
                            <a:lnTo>
                              <a:pt x="831" y="298"/>
                            </a:lnTo>
                            <a:lnTo>
                              <a:pt x="659" y="188"/>
                            </a:lnTo>
                            <a:lnTo>
                              <a:pt x="532" y="172"/>
                            </a:lnTo>
                            <a:lnTo>
                              <a:pt x="471" y="110"/>
                            </a:lnTo>
                            <a:lnTo>
                              <a:pt x="197" y="0"/>
                            </a:lnTo>
                            <a:lnTo>
                              <a:pt x="161" y="33"/>
                            </a:lnTo>
                            <a:lnTo>
                              <a:pt x="161" y="124"/>
                            </a:lnTo>
                            <a:lnTo>
                              <a:pt x="211" y="153"/>
                            </a:lnTo>
                            <a:lnTo>
                              <a:pt x="211" y="251"/>
                            </a:lnTo>
                            <a:lnTo>
                              <a:pt x="172" y="312"/>
                            </a:lnTo>
                            <a:lnTo>
                              <a:pt x="135" y="358"/>
                            </a:lnTo>
                            <a:lnTo>
                              <a:pt x="64" y="375"/>
                            </a:lnTo>
                            <a:lnTo>
                              <a:pt x="0" y="496"/>
                            </a:lnTo>
                            <a:lnTo>
                              <a:pt x="147" y="812"/>
                            </a:lnTo>
                            <a:lnTo>
                              <a:pt x="147" y="1014"/>
                            </a:lnTo>
                            <a:lnTo>
                              <a:pt x="121" y="1074"/>
                            </a:lnTo>
                            <a:lnTo>
                              <a:pt x="147" y="1155"/>
                            </a:lnTo>
                            <a:lnTo>
                              <a:pt x="321" y="1234"/>
                            </a:lnTo>
                            <a:lnTo>
                              <a:pt x="371" y="1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4" name="Freeform 428">
                        <a:extLst>
                          <a:ext uri="{FF2B5EF4-FFF2-40B4-BE49-F238E27FC236}">
                            <a16:creationId xmlns:a16="http://schemas.microsoft.com/office/drawing/2014/main" id="{974687F3-F511-4BE0-8F3C-9ED75F1EB169}"/>
                          </a:ext>
                        </a:extLst>
                      </p:cNvPr>
                      <p:cNvSpPr>
                        <a:spLocks/>
                      </p:cNvSpPr>
                      <p:nvPr/>
                    </p:nvSpPr>
                    <p:spPr bwMode="auto">
                      <a:xfrm>
                        <a:off x="1442" y="589"/>
                        <a:ext cx="342" cy="219"/>
                      </a:xfrm>
                      <a:custGeom>
                        <a:avLst/>
                        <a:gdLst>
                          <a:gd name="T0" fmla="*/ 0 w 686"/>
                          <a:gd name="T1" fmla="*/ 0 h 439"/>
                          <a:gd name="T2" fmla="*/ 0 w 686"/>
                          <a:gd name="T3" fmla="*/ 0 h 439"/>
                          <a:gd name="T4" fmla="*/ 0 w 686"/>
                          <a:gd name="T5" fmla="*/ 0 h 439"/>
                          <a:gd name="T6" fmla="*/ 0 w 686"/>
                          <a:gd name="T7" fmla="*/ 0 h 439"/>
                          <a:gd name="T8" fmla="*/ 0 w 686"/>
                          <a:gd name="T9" fmla="*/ 0 h 439"/>
                          <a:gd name="T10" fmla="*/ 0 w 686"/>
                          <a:gd name="T11" fmla="*/ 0 h 439"/>
                          <a:gd name="T12" fmla="*/ 0 w 686"/>
                          <a:gd name="T13" fmla="*/ 0 h 439"/>
                          <a:gd name="T14" fmla="*/ 0 w 686"/>
                          <a:gd name="T15" fmla="*/ 0 h 439"/>
                          <a:gd name="T16" fmla="*/ 0 w 686"/>
                          <a:gd name="T17" fmla="*/ 0 h 439"/>
                          <a:gd name="T18" fmla="*/ 0 w 686"/>
                          <a:gd name="T19" fmla="*/ 0 h 439"/>
                          <a:gd name="T20" fmla="*/ 0 w 686"/>
                          <a:gd name="T21" fmla="*/ 0 h 439"/>
                          <a:gd name="T22" fmla="*/ 0 w 686"/>
                          <a:gd name="T23" fmla="*/ 0 h 439"/>
                          <a:gd name="T24" fmla="*/ 0 w 686"/>
                          <a:gd name="T25" fmla="*/ 0 h 439"/>
                          <a:gd name="T26" fmla="*/ 0 w 686"/>
                          <a:gd name="T27" fmla="*/ 0 h 439"/>
                          <a:gd name="T28" fmla="*/ 0 w 686"/>
                          <a:gd name="T29" fmla="*/ 0 h 439"/>
                          <a:gd name="T30" fmla="*/ 0 w 686"/>
                          <a:gd name="T31" fmla="*/ 0 h 439"/>
                          <a:gd name="T32" fmla="*/ 0 w 686"/>
                          <a:gd name="T33" fmla="*/ 0 h 439"/>
                          <a:gd name="T34" fmla="*/ 0 w 686"/>
                          <a:gd name="T35" fmla="*/ 0 h 439"/>
                          <a:gd name="T36" fmla="*/ 0 w 686"/>
                          <a:gd name="T37" fmla="*/ 0 h 439"/>
                          <a:gd name="T38" fmla="*/ 0 w 686"/>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6"/>
                          <a:gd name="T61" fmla="*/ 0 h 439"/>
                          <a:gd name="T62" fmla="*/ 686 w 686"/>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6" h="439">
                            <a:moveTo>
                              <a:pt x="686" y="295"/>
                            </a:moveTo>
                            <a:lnTo>
                              <a:pt x="686" y="205"/>
                            </a:lnTo>
                            <a:lnTo>
                              <a:pt x="563" y="172"/>
                            </a:lnTo>
                            <a:lnTo>
                              <a:pt x="540" y="109"/>
                            </a:lnTo>
                            <a:lnTo>
                              <a:pt x="487" y="109"/>
                            </a:lnTo>
                            <a:lnTo>
                              <a:pt x="439" y="36"/>
                            </a:lnTo>
                            <a:lnTo>
                              <a:pt x="302" y="36"/>
                            </a:lnTo>
                            <a:lnTo>
                              <a:pt x="205" y="109"/>
                            </a:lnTo>
                            <a:lnTo>
                              <a:pt x="129" y="0"/>
                            </a:lnTo>
                            <a:lnTo>
                              <a:pt x="67" y="0"/>
                            </a:lnTo>
                            <a:lnTo>
                              <a:pt x="0" y="64"/>
                            </a:lnTo>
                            <a:lnTo>
                              <a:pt x="40" y="172"/>
                            </a:lnTo>
                            <a:lnTo>
                              <a:pt x="152" y="237"/>
                            </a:lnTo>
                            <a:lnTo>
                              <a:pt x="237" y="329"/>
                            </a:lnTo>
                            <a:lnTo>
                              <a:pt x="216" y="377"/>
                            </a:lnTo>
                            <a:lnTo>
                              <a:pt x="366" y="439"/>
                            </a:lnTo>
                            <a:lnTo>
                              <a:pt x="475" y="361"/>
                            </a:lnTo>
                            <a:lnTo>
                              <a:pt x="602" y="361"/>
                            </a:lnTo>
                            <a:lnTo>
                              <a:pt x="686"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5" name="Freeform 429">
                        <a:extLst>
                          <a:ext uri="{FF2B5EF4-FFF2-40B4-BE49-F238E27FC236}">
                            <a16:creationId xmlns:a16="http://schemas.microsoft.com/office/drawing/2014/main" id="{FFFEDA2A-23B7-4B35-AB7A-C007459723B3}"/>
                          </a:ext>
                        </a:extLst>
                      </p:cNvPr>
                      <p:cNvSpPr>
                        <a:spLocks/>
                      </p:cNvSpPr>
                      <p:nvPr/>
                    </p:nvSpPr>
                    <p:spPr bwMode="auto">
                      <a:xfrm>
                        <a:off x="1440" y="720"/>
                        <a:ext cx="74" cy="78"/>
                      </a:xfrm>
                      <a:custGeom>
                        <a:avLst/>
                        <a:gdLst>
                          <a:gd name="T0" fmla="*/ 1 w 147"/>
                          <a:gd name="T1" fmla="*/ 1 h 155"/>
                          <a:gd name="T2" fmla="*/ 1 w 147"/>
                          <a:gd name="T3" fmla="*/ 0 h 155"/>
                          <a:gd name="T4" fmla="*/ 0 w 147"/>
                          <a:gd name="T5" fmla="*/ 1 h 155"/>
                          <a:gd name="T6" fmla="*/ 1 w 147"/>
                          <a:gd name="T7" fmla="*/ 1 h 155"/>
                          <a:gd name="T8" fmla="*/ 1 w 147"/>
                          <a:gd name="T9" fmla="*/ 1 h 155"/>
                          <a:gd name="T10" fmla="*/ 1 w 147"/>
                          <a:gd name="T11" fmla="*/ 1 h 155"/>
                          <a:gd name="T12" fmla="*/ 0 60000 65536"/>
                          <a:gd name="T13" fmla="*/ 0 60000 65536"/>
                          <a:gd name="T14" fmla="*/ 0 60000 65536"/>
                          <a:gd name="T15" fmla="*/ 0 60000 65536"/>
                          <a:gd name="T16" fmla="*/ 0 60000 65536"/>
                          <a:gd name="T17" fmla="*/ 0 60000 65536"/>
                          <a:gd name="T18" fmla="*/ 0 w 147"/>
                          <a:gd name="T19" fmla="*/ 0 h 155"/>
                          <a:gd name="T20" fmla="*/ 147 w 147"/>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47" h="155">
                            <a:moveTo>
                              <a:pt x="147" y="145"/>
                            </a:moveTo>
                            <a:lnTo>
                              <a:pt x="124" y="0"/>
                            </a:lnTo>
                            <a:lnTo>
                              <a:pt x="0" y="123"/>
                            </a:lnTo>
                            <a:lnTo>
                              <a:pt x="12" y="155"/>
                            </a:lnTo>
                            <a:lnTo>
                              <a:pt x="147" y="145"/>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6" name="Freeform 430">
                        <a:extLst>
                          <a:ext uri="{FF2B5EF4-FFF2-40B4-BE49-F238E27FC236}">
                            <a16:creationId xmlns:a16="http://schemas.microsoft.com/office/drawing/2014/main" id="{29EE8218-888E-4576-AF19-019A59069CDE}"/>
                          </a:ext>
                        </a:extLst>
                      </p:cNvPr>
                      <p:cNvSpPr>
                        <a:spLocks/>
                      </p:cNvSpPr>
                      <p:nvPr/>
                    </p:nvSpPr>
                    <p:spPr bwMode="auto">
                      <a:xfrm>
                        <a:off x="1276" y="621"/>
                        <a:ext cx="117" cy="110"/>
                      </a:xfrm>
                      <a:custGeom>
                        <a:avLst/>
                        <a:gdLst>
                          <a:gd name="T0" fmla="*/ 1 w 234"/>
                          <a:gd name="T1" fmla="*/ 1 h 220"/>
                          <a:gd name="T2" fmla="*/ 1 w 234"/>
                          <a:gd name="T3" fmla="*/ 1 h 220"/>
                          <a:gd name="T4" fmla="*/ 1 w 234"/>
                          <a:gd name="T5" fmla="*/ 1 h 220"/>
                          <a:gd name="T6" fmla="*/ 1 w 234"/>
                          <a:gd name="T7" fmla="*/ 0 h 220"/>
                          <a:gd name="T8" fmla="*/ 0 w 234"/>
                          <a:gd name="T9" fmla="*/ 0 h 220"/>
                          <a:gd name="T10" fmla="*/ 0 w 234"/>
                          <a:gd name="T11" fmla="*/ 1 h 220"/>
                          <a:gd name="T12" fmla="*/ 1 w 234"/>
                          <a:gd name="T13" fmla="*/ 1 h 220"/>
                          <a:gd name="T14" fmla="*/ 1 w 234"/>
                          <a:gd name="T15" fmla="*/ 1 h 220"/>
                          <a:gd name="T16" fmla="*/ 1 w 234"/>
                          <a:gd name="T17" fmla="*/ 1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20"/>
                          <a:gd name="T29" fmla="*/ 234 w 234"/>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20">
                            <a:moveTo>
                              <a:pt x="211" y="220"/>
                            </a:moveTo>
                            <a:lnTo>
                              <a:pt x="234" y="141"/>
                            </a:lnTo>
                            <a:lnTo>
                              <a:pt x="158" y="63"/>
                            </a:lnTo>
                            <a:lnTo>
                              <a:pt x="149" y="0"/>
                            </a:lnTo>
                            <a:lnTo>
                              <a:pt x="0" y="0"/>
                            </a:lnTo>
                            <a:lnTo>
                              <a:pt x="0" y="76"/>
                            </a:lnTo>
                            <a:lnTo>
                              <a:pt x="73" y="141"/>
                            </a:lnTo>
                            <a:lnTo>
                              <a:pt x="211"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7" name="Freeform 431">
                        <a:extLst>
                          <a:ext uri="{FF2B5EF4-FFF2-40B4-BE49-F238E27FC236}">
                            <a16:creationId xmlns:a16="http://schemas.microsoft.com/office/drawing/2014/main" id="{156FC431-76F3-4D04-B495-EBC2127D4D69}"/>
                          </a:ext>
                        </a:extLst>
                      </p:cNvPr>
                      <p:cNvSpPr>
                        <a:spLocks/>
                      </p:cNvSpPr>
                      <p:nvPr/>
                    </p:nvSpPr>
                    <p:spPr bwMode="auto">
                      <a:xfrm>
                        <a:off x="1162" y="481"/>
                        <a:ext cx="274" cy="93"/>
                      </a:xfrm>
                      <a:custGeom>
                        <a:avLst/>
                        <a:gdLst>
                          <a:gd name="T0" fmla="*/ 1 w 547"/>
                          <a:gd name="T1" fmla="*/ 0 h 188"/>
                          <a:gd name="T2" fmla="*/ 1 w 547"/>
                          <a:gd name="T3" fmla="*/ 0 h 188"/>
                          <a:gd name="T4" fmla="*/ 1 w 547"/>
                          <a:gd name="T5" fmla="*/ 0 h 188"/>
                          <a:gd name="T6" fmla="*/ 1 w 547"/>
                          <a:gd name="T7" fmla="*/ 0 h 188"/>
                          <a:gd name="T8" fmla="*/ 0 w 547"/>
                          <a:gd name="T9" fmla="*/ 0 h 188"/>
                          <a:gd name="T10" fmla="*/ 0 w 547"/>
                          <a:gd name="T11" fmla="*/ 0 h 188"/>
                          <a:gd name="T12" fmla="*/ 1 w 547"/>
                          <a:gd name="T13" fmla="*/ 0 h 188"/>
                          <a:gd name="T14" fmla="*/ 1 w 547"/>
                          <a:gd name="T15" fmla="*/ 0 h 188"/>
                          <a:gd name="T16" fmla="*/ 1 w 547"/>
                          <a:gd name="T17" fmla="*/ 0 h 188"/>
                          <a:gd name="T18" fmla="*/ 1 w 547"/>
                          <a:gd name="T19" fmla="*/ 0 h 188"/>
                          <a:gd name="T20" fmla="*/ 1 w 547"/>
                          <a:gd name="T21" fmla="*/ 0 h 188"/>
                          <a:gd name="T22" fmla="*/ 1 w 547"/>
                          <a:gd name="T23" fmla="*/ 0 h 188"/>
                          <a:gd name="T24" fmla="*/ 1 w 547"/>
                          <a:gd name="T25" fmla="*/ 0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7"/>
                          <a:gd name="T40" fmla="*/ 0 h 188"/>
                          <a:gd name="T41" fmla="*/ 547 w 547"/>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7" h="188">
                            <a:moveTo>
                              <a:pt x="547" y="78"/>
                            </a:moveTo>
                            <a:lnTo>
                              <a:pt x="498" y="30"/>
                            </a:lnTo>
                            <a:lnTo>
                              <a:pt x="363" y="78"/>
                            </a:lnTo>
                            <a:lnTo>
                              <a:pt x="39" y="0"/>
                            </a:lnTo>
                            <a:lnTo>
                              <a:pt x="0" y="95"/>
                            </a:lnTo>
                            <a:lnTo>
                              <a:pt x="0" y="141"/>
                            </a:lnTo>
                            <a:lnTo>
                              <a:pt x="150" y="155"/>
                            </a:lnTo>
                            <a:lnTo>
                              <a:pt x="226" y="118"/>
                            </a:lnTo>
                            <a:lnTo>
                              <a:pt x="299" y="188"/>
                            </a:lnTo>
                            <a:lnTo>
                              <a:pt x="423" y="188"/>
                            </a:lnTo>
                            <a:lnTo>
                              <a:pt x="498" y="141"/>
                            </a:lnTo>
                            <a:lnTo>
                              <a:pt x="547"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8" name="Freeform 432">
                        <a:extLst>
                          <a:ext uri="{FF2B5EF4-FFF2-40B4-BE49-F238E27FC236}">
                            <a16:creationId xmlns:a16="http://schemas.microsoft.com/office/drawing/2014/main" id="{A9E3EEAF-2A9C-4DD5-A515-A4C976833A47}"/>
                          </a:ext>
                        </a:extLst>
                      </p:cNvPr>
                      <p:cNvSpPr>
                        <a:spLocks/>
                      </p:cNvSpPr>
                      <p:nvPr/>
                    </p:nvSpPr>
                    <p:spPr bwMode="auto">
                      <a:xfrm>
                        <a:off x="709" y="263"/>
                        <a:ext cx="292" cy="218"/>
                      </a:xfrm>
                      <a:custGeom>
                        <a:avLst/>
                        <a:gdLst>
                          <a:gd name="T0" fmla="*/ 0 w 585"/>
                          <a:gd name="T1" fmla="*/ 1 h 435"/>
                          <a:gd name="T2" fmla="*/ 0 w 585"/>
                          <a:gd name="T3" fmla="*/ 1 h 435"/>
                          <a:gd name="T4" fmla="*/ 0 w 585"/>
                          <a:gd name="T5" fmla="*/ 1 h 435"/>
                          <a:gd name="T6" fmla="*/ 0 w 585"/>
                          <a:gd name="T7" fmla="*/ 1 h 435"/>
                          <a:gd name="T8" fmla="*/ 0 w 585"/>
                          <a:gd name="T9" fmla="*/ 1 h 435"/>
                          <a:gd name="T10" fmla="*/ 0 w 585"/>
                          <a:gd name="T11" fmla="*/ 1 h 435"/>
                          <a:gd name="T12" fmla="*/ 0 w 585"/>
                          <a:gd name="T13" fmla="*/ 1 h 435"/>
                          <a:gd name="T14" fmla="*/ 0 w 585"/>
                          <a:gd name="T15" fmla="*/ 0 h 435"/>
                          <a:gd name="T16" fmla="*/ 0 w 585"/>
                          <a:gd name="T17" fmla="*/ 0 h 435"/>
                          <a:gd name="T18" fmla="*/ 0 w 585"/>
                          <a:gd name="T19" fmla="*/ 1 h 435"/>
                          <a:gd name="T20" fmla="*/ 0 w 585"/>
                          <a:gd name="T21" fmla="*/ 1 h 435"/>
                          <a:gd name="T22" fmla="*/ 0 w 585"/>
                          <a:gd name="T23" fmla="*/ 1 h 435"/>
                          <a:gd name="T24" fmla="*/ 0 w 585"/>
                          <a:gd name="T25" fmla="*/ 1 h 435"/>
                          <a:gd name="T26" fmla="*/ 0 w 585"/>
                          <a:gd name="T27" fmla="*/ 1 h 435"/>
                          <a:gd name="T28" fmla="*/ 0 w 585"/>
                          <a:gd name="T29" fmla="*/ 1 h 435"/>
                          <a:gd name="T30" fmla="*/ 0 w 585"/>
                          <a:gd name="T31" fmla="*/ 1 h 435"/>
                          <a:gd name="T32" fmla="*/ 0 w 585"/>
                          <a:gd name="T33" fmla="*/ 1 h 435"/>
                          <a:gd name="T34" fmla="*/ 0 w 585"/>
                          <a:gd name="T35" fmla="*/ 1 h 435"/>
                          <a:gd name="T36" fmla="*/ 0 w 585"/>
                          <a:gd name="T37" fmla="*/ 1 h 435"/>
                          <a:gd name="T38" fmla="*/ 0 w 585"/>
                          <a:gd name="T39" fmla="*/ 1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5"/>
                          <a:gd name="T61" fmla="*/ 0 h 435"/>
                          <a:gd name="T62" fmla="*/ 585 w 585"/>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5" h="435">
                            <a:moveTo>
                              <a:pt x="574" y="387"/>
                            </a:moveTo>
                            <a:lnTo>
                              <a:pt x="585" y="339"/>
                            </a:lnTo>
                            <a:lnTo>
                              <a:pt x="523" y="325"/>
                            </a:lnTo>
                            <a:lnTo>
                              <a:pt x="523" y="217"/>
                            </a:lnTo>
                            <a:lnTo>
                              <a:pt x="461" y="263"/>
                            </a:lnTo>
                            <a:lnTo>
                              <a:pt x="399" y="155"/>
                            </a:lnTo>
                            <a:lnTo>
                              <a:pt x="447" y="155"/>
                            </a:lnTo>
                            <a:lnTo>
                              <a:pt x="325" y="0"/>
                            </a:lnTo>
                            <a:lnTo>
                              <a:pt x="249" y="0"/>
                            </a:lnTo>
                            <a:lnTo>
                              <a:pt x="174" y="124"/>
                            </a:lnTo>
                            <a:lnTo>
                              <a:pt x="0" y="124"/>
                            </a:lnTo>
                            <a:lnTo>
                              <a:pt x="66" y="280"/>
                            </a:lnTo>
                            <a:lnTo>
                              <a:pt x="135" y="403"/>
                            </a:lnTo>
                            <a:lnTo>
                              <a:pt x="300" y="403"/>
                            </a:lnTo>
                            <a:lnTo>
                              <a:pt x="263" y="339"/>
                            </a:lnTo>
                            <a:lnTo>
                              <a:pt x="348" y="339"/>
                            </a:lnTo>
                            <a:lnTo>
                              <a:pt x="387" y="359"/>
                            </a:lnTo>
                            <a:lnTo>
                              <a:pt x="435" y="435"/>
                            </a:lnTo>
                            <a:lnTo>
                              <a:pt x="574"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9" name="Freeform 433">
                        <a:extLst>
                          <a:ext uri="{FF2B5EF4-FFF2-40B4-BE49-F238E27FC236}">
                            <a16:creationId xmlns:a16="http://schemas.microsoft.com/office/drawing/2014/main" id="{044C0410-56D1-497F-BCA6-98DDB00F6D27}"/>
                          </a:ext>
                        </a:extLst>
                      </p:cNvPr>
                      <p:cNvSpPr>
                        <a:spLocks/>
                      </p:cNvSpPr>
                      <p:nvPr/>
                    </p:nvSpPr>
                    <p:spPr bwMode="auto">
                      <a:xfrm>
                        <a:off x="216" y="33"/>
                        <a:ext cx="236" cy="195"/>
                      </a:xfrm>
                      <a:custGeom>
                        <a:avLst/>
                        <a:gdLst>
                          <a:gd name="T0" fmla="*/ 1 w 471"/>
                          <a:gd name="T1" fmla="*/ 0 h 391"/>
                          <a:gd name="T2" fmla="*/ 1 w 471"/>
                          <a:gd name="T3" fmla="*/ 0 h 391"/>
                          <a:gd name="T4" fmla="*/ 1 w 471"/>
                          <a:gd name="T5" fmla="*/ 0 h 391"/>
                          <a:gd name="T6" fmla="*/ 1 w 471"/>
                          <a:gd name="T7" fmla="*/ 0 h 391"/>
                          <a:gd name="T8" fmla="*/ 1 w 471"/>
                          <a:gd name="T9" fmla="*/ 0 h 391"/>
                          <a:gd name="T10" fmla="*/ 1 w 471"/>
                          <a:gd name="T11" fmla="*/ 0 h 391"/>
                          <a:gd name="T12" fmla="*/ 1 w 471"/>
                          <a:gd name="T13" fmla="*/ 0 h 391"/>
                          <a:gd name="T14" fmla="*/ 1 w 471"/>
                          <a:gd name="T15" fmla="*/ 0 h 391"/>
                          <a:gd name="T16" fmla="*/ 1 w 471"/>
                          <a:gd name="T17" fmla="*/ 0 h 391"/>
                          <a:gd name="T18" fmla="*/ 1 w 471"/>
                          <a:gd name="T19" fmla="*/ 0 h 391"/>
                          <a:gd name="T20" fmla="*/ 0 w 471"/>
                          <a:gd name="T21" fmla="*/ 0 h 391"/>
                          <a:gd name="T22" fmla="*/ 0 w 471"/>
                          <a:gd name="T23" fmla="*/ 0 h 391"/>
                          <a:gd name="T24" fmla="*/ 1 w 471"/>
                          <a:gd name="T25" fmla="*/ 0 h 391"/>
                          <a:gd name="T26" fmla="*/ 1 w 471"/>
                          <a:gd name="T27" fmla="*/ 0 h 391"/>
                          <a:gd name="T28" fmla="*/ 1 w 471"/>
                          <a:gd name="T29" fmla="*/ 0 h 391"/>
                          <a:gd name="T30" fmla="*/ 1 w 471"/>
                          <a:gd name="T31" fmla="*/ 0 h 391"/>
                          <a:gd name="T32" fmla="*/ 1 w 471"/>
                          <a:gd name="T33" fmla="*/ 0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1"/>
                          <a:gd name="T52" fmla="*/ 0 h 391"/>
                          <a:gd name="T53" fmla="*/ 471 w 471"/>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1" h="391">
                            <a:moveTo>
                              <a:pt x="324" y="343"/>
                            </a:moveTo>
                            <a:lnTo>
                              <a:pt x="361" y="299"/>
                            </a:lnTo>
                            <a:lnTo>
                              <a:pt x="383" y="267"/>
                            </a:lnTo>
                            <a:lnTo>
                              <a:pt x="383" y="188"/>
                            </a:lnTo>
                            <a:lnTo>
                              <a:pt x="471" y="140"/>
                            </a:lnTo>
                            <a:lnTo>
                              <a:pt x="471" y="65"/>
                            </a:lnTo>
                            <a:lnTo>
                              <a:pt x="422" y="0"/>
                            </a:lnTo>
                            <a:lnTo>
                              <a:pt x="285" y="0"/>
                            </a:lnTo>
                            <a:lnTo>
                              <a:pt x="221" y="14"/>
                            </a:lnTo>
                            <a:lnTo>
                              <a:pt x="62" y="79"/>
                            </a:lnTo>
                            <a:lnTo>
                              <a:pt x="0" y="172"/>
                            </a:lnTo>
                            <a:lnTo>
                              <a:pt x="0" y="281"/>
                            </a:lnTo>
                            <a:lnTo>
                              <a:pt x="161" y="299"/>
                            </a:lnTo>
                            <a:lnTo>
                              <a:pt x="211" y="391"/>
                            </a:lnTo>
                            <a:lnTo>
                              <a:pt x="285" y="357"/>
                            </a:lnTo>
                            <a:lnTo>
                              <a:pt x="324"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0" name="Freeform 434">
                        <a:extLst>
                          <a:ext uri="{FF2B5EF4-FFF2-40B4-BE49-F238E27FC236}">
                            <a16:creationId xmlns:a16="http://schemas.microsoft.com/office/drawing/2014/main" id="{B9A6CE52-E55F-46D3-BBBE-E8B0E7E831AA}"/>
                          </a:ext>
                        </a:extLst>
                      </p:cNvPr>
                      <p:cNvSpPr>
                        <a:spLocks/>
                      </p:cNvSpPr>
                      <p:nvPr/>
                    </p:nvSpPr>
                    <p:spPr bwMode="auto">
                      <a:xfrm>
                        <a:off x="11" y="150"/>
                        <a:ext cx="105" cy="117"/>
                      </a:xfrm>
                      <a:custGeom>
                        <a:avLst/>
                        <a:gdLst>
                          <a:gd name="T0" fmla="*/ 1 w 209"/>
                          <a:gd name="T1" fmla="*/ 1 h 234"/>
                          <a:gd name="T2" fmla="*/ 1 w 209"/>
                          <a:gd name="T3" fmla="*/ 1 h 234"/>
                          <a:gd name="T4" fmla="*/ 1 w 209"/>
                          <a:gd name="T5" fmla="*/ 1 h 234"/>
                          <a:gd name="T6" fmla="*/ 1 w 209"/>
                          <a:gd name="T7" fmla="*/ 1 h 234"/>
                          <a:gd name="T8" fmla="*/ 1 w 209"/>
                          <a:gd name="T9" fmla="*/ 0 h 234"/>
                          <a:gd name="T10" fmla="*/ 1 w 209"/>
                          <a:gd name="T11" fmla="*/ 0 h 234"/>
                          <a:gd name="T12" fmla="*/ 1 w 209"/>
                          <a:gd name="T13" fmla="*/ 1 h 234"/>
                          <a:gd name="T14" fmla="*/ 1 w 209"/>
                          <a:gd name="T15" fmla="*/ 1 h 234"/>
                          <a:gd name="T16" fmla="*/ 0 w 209"/>
                          <a:gd name="T17" fmla="*/ 1 h 234"/>
                          <a:gd name="T18" fmla="*/ 1 w 209"/>
                          <a:gd name="T19" fmla="*/ 1 h 234"/>
                          <a:gd name="T20" fmla="*/ 1 w 209"/>
                          <a:gd name="T21" fmla="*/ 1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
                          <a:gd name="T34" fmla="*/ 0 h 234"/>
                          <a:gd name="T35" fmla="*/ 209 w 209"/>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 h="234">
                            <a:moveTo>
                              <a:pt x="25" y="234"/>
                            </a:moveTo>
                            <a:lnTo>
                              <a:pt x="57" y="140"/>
                            </a:lnTo>
                            <a:lnTo>
                              <a:pt x="159" y="95"/>
                            </a:lnTo>
                            <a:lnTo>
                              <a:pt x="159" y="65"/>
                            </a:lnTo>
                            <a:lnTo>
                              <a:pt x="209" y="0"/>
                            </a:lnTo>
                            <a:lnTo>
                              <a:pt x="135" y="0"/>
                            </a:lnTo>
                            <a:lnTo>
                              <a:pt x="85" y="79"/>
                            </a:lnTo>
                            <a:lnTo>
                              <a:pt x="9" y="95"/>
                            </a:lnTo>
                            <a:lnTo>
                              <a:pt x="0" y="234"/>
                            </a:lnTo>
                            <a:lnTo>
                              <a:pt x="25" y="234"/>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91" name="Group 435">
                        <a:extLst>
                          <a:ext uri="{FF2B5EF4-FFF2-40B4-BE49-F238E27FC236}">
                            <a16:creationId xmlns:a16="http://schemas.microsoft.com/office/drawing/2014/main" id="{A185B03B-0763-4C12-A48D-0AFCB08E8D67}"/>
                          </a:ext>
                        </a:extLst>
                      </p:cNvPr>
                      <p:cNvGrpSpPr>
                        <a:grpSpLocks/>
                      </p:cNvGrpSpPr>
                      <p:nvPr/>
                    </p:nvGrpSpPr>
                    <p:grpSpPr bwMode="auto">
                      <a:xfrm>
                        <a:off x="260" y="16"/>
                        <a:ext cx="2122" cy="1571"/>
                        <a:chOff x="205" y="16"/>
                        <a:chExt cx="2123" cy="1571"/>
                      </a:xfrm>
                    </p:grpSpPr>
                    <p:sp>
                      <p:nvSpPr>
                        <p:cNvPr id="9293" name="Freeform 436">
                          <a:extLst>
                            <a:ext uri="{FF2B5EF4-FFF2-40B4-BE49-F238E27FC236}">
                              <a16:creationId xmlns:a16="http://schemas.microsoft.com/office/drawing/2014/main" id="{D600B880-DA60-430D-ACA8-F41B653DC4F8}"/>
                            </a:ext>
                          </a:extLst>
                        </p:cNvPr>
                        <p:cNvSpPr>
                          <a:spLocks/>
                        </p:cNvSpPr>
                        <p:nvPr/>
                      </p:nvSpPr>
                      <p:spPr bwMode="auto">
                        <a:xfrm>
                          <a:off x="1749" y="970"/>
                          <a:ext cx="579" cy="617"/>
                        </a:xfrm>
                        <a:custGeom>
                          <a:avLst/>
                          <a:gdLst>
                            <a:gd name="T0" fmla="*/ 1 w 1157"/>
                            <a:gd name="T1" fmla="*/ 1 h 1234"/>
                            <a:gd name="T2" fmla="*/ 1 w 1157"/>
                            <a:gd name="T3" fmla="*/ 1 h 1234"/>
                            <a:gd name="T4" fmla="*/ 1 w 1157"/>
                            <a:gd name="T5" fmla="*/ 1 h 1234"/>
                            <a:gd name="T6" fmla="*/ 1 w 1157"/>
                            <a:gd name="T7" fmla="*/ 1 h 1234"/>
                            <a:gd name="T8" fmla="*/ 1 w 1157"/>
                            <a:gd name="T9" fmla="*/ 1 h 1234"/>
                            <a:gd name="T10" fmla="*/ 1 w 1157"/>
                            <a:gd name="T11" fmla="*/ 1 h 1234"/>
                            <a:gd name="T12" fmla="*/ 1 w 1157"/>
                            <a:gd name="T13" fmla="*/ 1 h 1234"/>
                            <a:gd name="T14" fmla="*/ 1 w 1157"/>
                            <a:gd name="T15" fmla="*/ 1 h 1234"/>
                            <a:gd name="T16" fmla="*/ 1 w 1157"/>
                            <a:gd name="T17" fmla="*/ 1 h 1234"/>
                            <a:gd name="T18" fmla="*/ 1 w 1157"/>
                            <a:gd name="T19" fmla="*/ 1 h 1234"/>
                            <a:gd name="T20" fmla="*/ 1 w 1157"/>
                            <a:gd name="T21" fmla="*/ 1 h 1234"/>
                            <a:gd name="T22" fmla="*/ 1 w 1157"/>
                            <a:gd name="T23" fmla="*/ 1 h 1234"/>
                            <a:gd name="T24" fmla="*/ 1 w 1157"/>
                            <a:gd name="T25" fmla="*/ 1 h 1234"/>
                            <a:gd name="T26" fmla="*/ 1 w 1157"/>
                            <a:gd name="T27" fmla="*/ 1 h 1234"/>
                            <a:gd name="T28" fmla="*/ 1 w 1157"/>
                            <a:gd name="T29" fmla="*/ 1 h 1234"/>
                            <a:gd name="T30" fmla="*/ 1 w 1157"/>
                            <a:gd name="T31" fmla="*/ 1 h 1234"/>
                            <a:gd name="T32" fmla="*/ 1 w 1157"/>
                            <a:gd name="T33" fmla="*/ 1 h 1234"/>
                            <a:gd name="T34" fmla="*/ 1 w 1157"/>
                            <a:gd name="T35" fmla="*/ 1 h 1234"/>
                            <a:gd name="T36" fmla="*/ 1 w 1157"/>
                            <a:gd name="T37" fmla="*/ 1 h 1234"/>
                            <a:gd name="T38" fmla="*/ 1 w 1157"/>
                            <a:gd name="T39" fmla="*/ 0 h 1234"/>
                            <a:gd name="T40" fmla="*/ 1 w 1157"/>
                            <a:gd name="T41" fmla="*/ 1 h 1234"/>
                            <a:gd name="T42" fmla="*/ 1 w 1157"/>
                            <a:gd name="T43" fmla="*/ 1 h 1234"/>
                            <a:gd name="T44" fmla="*/ 1 w 1157"/>
                            <a:gd name="T45" fmla="*/ 1 h 1234"/>
                            <a:gd name="T46" fmla="*/ 1 w 1157"/>
                            <a:gd name="T47" fmla="*/ 1 h 1234"/>
                            <a:gd name="T48" fmla="*/ 1 w 1157"/>
                            <a:gd name="T49" fmla="*/ 1 h 1234"/>
                            <a:gd name="T50" fmla="*/ 1 w 1157"/>
                            <a:gd name="T51" fmla="*/ 1 h 1234"/>
                            <a:gd name="T52" fmla="*/ 1 w 1157"/>
                            <a:gd name="T53" fmla="*/ 1 h 1234"/>
                            <a:gd name="T54" fmla="*/ 0 w 1157"/>
                            <a:gd name="T55" fmla="*/ 1 h 1234"/>
                            <a:gd name="T56" fmla="*/ 1 w 1157"/>
                            <a:gd name="T57" fmla="*/ 1 h 1234"/>
                            <a:gd name="T58" fmla="*/ 1 w 1157"/>
                            <a:gd name="T59" fmla="*/ 1 h 1234"/>
                            <a:gd name="T60" fmla="*/ 1 w 1157"/>
                            <a:gd name="T61" fmla="*/ 1 h 1234"/>
                            <a:gd name="T62" fmla="*/ 1 w 1157"/>
                            <a:gd name="T63" fmla="*/ 1 h 1234"/>
                            <a:gd name="T64" fmla="*/ 1 w 1157"/>
                            <a:gd name="T65" fmla="*/ 1 h 1234"/>
                            <a:gd name="T66" fmla="*/ 1 w 1157"/>
                            <a:gd name="T67" fmla="*/ 1 h 1234"/>
                            <a:gd name="T68" fmla="*/ 1 w 1157"/>
                            <a:gd name="T69" fmla="*/ 1 h 1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7"/>
                            <a:gd name="T106" fmla="*/ 0 h 1234"/>
                            <a:gd name="T107" fmla="*/ 1157 w 1157"/>
                            <a:gd name="T108" fmla="*/ 1234 h 1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7" h="1234">
                              <a:moveTo>
                                <a:pt x="372" y="1202"/>
                              </a:moveTo>
                              <a:lnTo>
                                <a:pt x="459" y="1174"/>
                              </a:lnTo>
                              <a:lnTo>
                                <a:pt x="448" y="1127"/>
                              </a:lnTo>
                              <a:lnTo>
                                <a:pt x="583" y="1048"/>
                              </a:lnTo>
                              <a:lnTo>
                                <a:pt x="695" y="904"/>
                              </a:lnTo>
                              <a:lnTo>
                                <a:pt x="771" y="971"/>
                              </a:lnTo>
                              <a:lnTo>
                                <a:pt x="918" y="890"/>
                              </a:lnTo>
                              <a:lnTo>
                                <a:pt x="994" y="844"/>
                              </a:lnTo>
                              <a:lnTo>
                                <a:pt x="1031" y="768"/>
                              </a:lnTo>
                              <a:lnTo>
                                <a:pt x="1143" y="703"/>
                              </a:lnTo>
                              <a:lnTo>
                                <a:pt x="1157" y="641"/>
                              </a:lnTo>
                              <a:lnTo>
                                <a:pt x="1044" y="610"/>
                              </a:lnTo>
                              <a:lnTo>
                                <a:pt x="994" y="441"/>
                              </a:lnTo>
                              <a:lnTo>
                                <a:pt x="884" y="467"/>
                              </a:lnTo>
                              <a:lnTo>
                                <a:pt x="884" y="360"/>
                              </a:lnTo>
                              <a:lnTo>
                                <a:pt x="831" y="300"/>
                              </a:lnTo>
                              <a:lnTo>
                                <a:pt x="659" y="189"/>
                              </a:lnTo>
                              <a:lnTo>
                                <a:pt x="532" y="174"/>
                              </a:lnTo>
                              <a:lnTo>
                                <a:pt x="471" y="112"/>
                              </a:lnTo>
                              <a:lnTo>
                                <a:pt x="198" y="0"/>
                              </a:lnTo>
                              <a:lnTo>
                                <a:pt x="161" y="33"/>
                              </a:lnTo>
                              <a:lnTo>
                                <a:pt x="161" y="126"/>
                              </a:lnTo>
                              <a:lnTo>
                                <a:pt x="211" y="155"/>
                              </a:lnTo>
                              <a:lnTo>
                                <a:pt x="211" y="253"/>
                              </a:lnTo>
                              <a:lnTo>
                                <a:pt x="172" y="313"/>
                              </a:lnTo>
                              <a:lnTo>
                                <a:pt x="135" y="360"/>
                              </a:lnTo>
                              <a:lnTo>
                                <a:pt x="63" y="377"/>
                              </a:lnTo>
                              <a:lnTo>
                                <a:pt x="0" y="498"/>
                              </a:lnTo>
                              <a:lnTo>
                                <a:pt x="147" y="814"/>
                              </a:lnTo>
                              <a:lnTo>
                                <a:pt x="147" y="1016"/>
                              </a:lnTo>
                              <a:lnTo>
                                <a:pt x="121" y="1076"/>
                              </a:lnTo>
                              <a:lnTo>
                                <a:pt x="147" y="1157"/>
                              </a:lnTo>
                              <a:lnTo>
                                <a:pt x="321" y="1234"/>
                              </a:lnTo>
                              <a:lnTo>
                                <a:pt x="372" y="120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4" name="Freeform 437">
                          <a:extLst>
                            <a:ext uri="{FF2B5EF4-FFF2-40B4-BE49-F238E27FC236}">
                              <a16:creationId xmlns:a16="http://schemas.microsoft.com/office/drawing/2014/main" id="{AE96AFEA-F636-488D-99F3-17E08BAF92A9}"/>
                            </a:ext>
                          </a:extLst>
                        </p:cNvPr>
                        <p:cNvSpPr>
                          <a:spLocks/>
                        </p:cNvSpPr>
                        <p:nvPr/>
                      </p:nvSpPr>
                      <p:spPr bwMode="auto">
                        <a:xfrm>
                          <a:off x="1431" y="572"/>
                          <a:ext cx="342" cy="219"/>
                        </a:xfrm>
                        <a:custGeom>
                          <a:avLst/>
                          <a:gdLst>
                            <a:gd name="T0" fmla="*/ 1 w 684"/>
                            <a:gd name="T1" fmla="*/ 1 h 437"/>
                            <a:gd name="T2" fmla="*/ 1 w 684"/>
                            <a:gd name="T3" fmla="*/ 1 h 437"/>
                            <a:gd name="T4" fmla="*/ 1 w 684"/>
                            <a:gd name="T5" fmla="*/ 1 h 437"/>
                            <a:gd name="T6" fmla="*/ 1 w 684"/>
                            <a:gd name="T7" fmla="*/ 1 h 437"/>
                            <a:gd name="T8" fmla="*/ 1 w 684"/>
                            <a:gd name="T9" fmla="*/ 1 h 437"/>
                            <a:gd name="T10" fmla="*/ 1 w 684"/>
                            <a:gd name="T11" fmla="*/ 1 h 437"/>
                            <a:gd name="T12" fmla="*/ 1 w 684"/>
                            <a:gd name="T13" fmla="*/ 1 h 437"/>
                            <a:gd name="T14" fmla="*/ 1 w 684"/>
                            <a:gd name="T15" fmla="*/ 1 h 437"/>
                            <a:gd name="T16" fmla="*/ 1 w 684"/>
                            <a:gd name="T17" fmla="*/ 0 h 437"/>
                            <a:gd name="T18" fmla="*/ 1 w 684"/>
                            <a:gd name="T19" fmla="*/ 0 h 437"/>
                            <a:gd name="T20" fmla="*/ 0 w 684"/>
                            <a:gd name="T21" fmla="*/ 1 h 437"/>
                            <a:gd name="T22" fmla="*/ 1 w 684"/>
                            <a:gd name="T23" fmla="*/ 1 h 437"/>
                            <a:gd name="T24" fmla="*/ 1 w 684"/>
                            <a:gd name="T25" fmla="*/ 1 h 437"/>
                            <a:gd name="T26" fmla="*/ 1 w 684"/>
                            <a:gd name="T27" fmla="*/ 1 h 437"/>
                            <a:gd name="T28" fmla="*/ 1 w 684"/>
                            <a:gd name="T29" fmla="*/ 1 h 437"/>
                            <a:gd name="T30" fmla="*/ 1 w 684"/>
                            <a:gd name="T31" fmla="*/ 1 h 437"/>
                            <a:gd name="T32" fmla="*/ 1 w 684"/>
                            <a:gd name="T33" fmla="*/ 1 h 437"/>
                            <a:gd name="T34" fmla="*/ 1 w 684"/>
                            <a:gd name="T35" fmla="*/ 1 h 437"/>
                            <a:gd name="T36" fmla="*/ 1 w 684"/>
                            <a:gd name="T37" fmla="*/ 1 h 437"/>
                            <a:gd name="T38" fmla="*/ 1 w 684"/>
                            <a:gd name="T39" fmla="*/ 1 h 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4"/>
                            <a:gd name="T61" fmla="*/ 0 h 437"/>
                            <a:gd name="T62" fmla="*/ 684 w 684"/>
                            <a:gd name="T63" fmla="*/ 437 h 4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4" h="437">
                              <a:moveTo>
                                <a:pt x="684" y="295"/>
                              </a:moveTo>
                              <a:lnTo>
                                <a:pt x="684" y="205"/>
                              </a:lnTo>
                              <a:lnTo>
                                <a:pt x="562" y="172"/>
                              </a:lnTo>
                              <a:lnTo>
                                <a:pt x="539" y="107"/>
                              </a:lnTo>
                              <a:lnTo>
                                <a:pt x="486" y="107"/>
                              </a:lnTo>
                              <a:lnTo>
                                <a:pt x="438" y="36"/>
                              </a:lnTo>
                              <a:lnTo>
                                <a:pt x="301" y="36"/>
                              </a:lnTo>
                              <a:lnTo>
                                <a:pt x="204" y="107"/>
                              </a:lnTo>
                              <a:lnTo>
                                <a:pt x="128" y="0"/>
                              </a:lnTo>
                              <a:lnTo>
                                <a:pt x="65" y="0"/>
                              </a:lnTo>
                              <a:lnTo>
                                <a:pt x="0" y="64"/>
                              </a:lnTo>
                              <a:lnTo>
                                <a:pt x="41" y="172"/>
                              </a:lnTo>
                              <a:lnTo>
                                <a:pt x="151" y="237"/>
                              </a:lnTo>
                              <a:lnTo>
                                <a:pt x="236" y="329"/>
                              </a:lnTo>
                              <a:lnTo>
                                <a:pt x="214" y="377"/>
                              </a:lnTo>
                              <a:lnTo>
                                <a:pt x="365" y="437"/>
                              </a:lnTo>
                              <a:lnTo>
                                <a:pt x="473" y="361"/>
                              </a:lnTo>
                              <a:lnTo>
                                <a:pt x="602" y="361"/>
                              </a:lnTo>
                              <a:lnTo>
                                <a:pt x="684" y="295"/>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5" name="Freeform 438">
                          <a:extLst>
                            <a:ext uri="{FF2B5EF4-FFF2-40B4-BE49-F238E27FC236}">
                              <a16:creationId xmlns:a16="http://schemas.microsoft.com/office/drawing/2014/main" id="{E1266303-6C83-4013-91A4-9FDBB4654D96}"/>
                            </a:ext>
                          </a:extLst>
                        </p:cNvPr>
                        <p:cNvSpPr>
                          <a:spLocks/>
                        </p:cNvSpPr>
                        <p:nvPr/>
                      </p:nvSpPr>
                      <p:spPr bwMode="auto">
                        <a:xfrm>
                          <a:off x="1444" y="744"/>
                          <a:ext cx="74" cy="78"/>
                        </a:xfrm>
                        <a:custGeom>
                          <a:avLst/>
                          <a:gdLst>
                            <a:gd name="T0" fmla="*/ 0 w 149"/>
                            <a:gd name="T1" fmla="*/ 1 h 155"/>
                            <a:gd name="T2" fmla="*/ 0 w 149"/>
                            <a:gd name="T3" fmla="*/ 0 h 155"/>
                            <a:gd name="T4" fmla="*/ 0 w 149"/>
                            <a:gd name="T5" fmla="*/ 1 h 155"/>
                            <a:gd name="T6" fmla="*/ 0 w 149"/>
                            <a:gd name="T7" fmla="*/ 1 h 155"/>
                            <a:gd name="T8" fmla="*/ 0 w 149"/>
                            <a:gd name="T9" fmla="*/ 1 h 155"/>
                            <a:gd name="T10" fmla="*/ 0 w 149"/>
                            <a:gd name="T11" fmla="*/ 1 h 155"/>
                            <a:gd name="T12" fmla="*/ 0 60000 65536"/>
                            <a:gd name="T13" fmla="*/ 0 60000 65536"/>
                            <a:gd name="T14" fmla="*/ 0 60000 65536"/>
                            <a:gd name="T15" fmla="*/ 0 60000 65536"/>
                            <a:gd name="T16" fmla="*/ 0 60000 65536"/>
                            <a:gd name="T17" fmla="*/ 0 60000 65536"/>
                            <a:gd name="T18" fmla="*/ 0 w 149"/>
                            <a:gd name="T19" fmla="*/ 0 h 155"/>
                            <a:gd name="T20" fmla="*/ 149 w 149"/>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49" h="155">
                              <a:moveTo>
                                <a:pt x="149" y="144"/>
                              </a:moveTo>
                              <a:lnTo>
                                <a:pt x="124" y="0"/>
                              </a:lnTo>
                              <a:lnTo>
                                <a:pt x="0" y="123"/>
                              </a:lnTo>
                              <a:lnTo>
                                <a:pt x="14" y="155"/>
                              </a:lnTo>
                              <a:lnTo>
                                <a:pt x="149" y="14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6" name="Freeform 439">
                          <a:extLst>
                            <a:ext uri="{FF2B5EF4-FFF2-40B4-BE49-F238E27FC236}">
                              <a16:creationId xmlns:a16="http://schemas.microsoft.com/office/drawing/2014/main" id="{CAAE654E-73AF-464E-8576-F8A1692A5814}"/>
                            </a:ext>
                          </a:extLst>
                        </p:cNvPr>
                        <p:cNvSpPr>
                          <a:spLocks/>
                        </p:cNvSpPr>
                        <p:nvPr/>
                      </p:nvSpPr>
                      <p:spPr bwMode="auto">
                        <a:xfrm>
                          <a:off x="1265" y="604"/>
                          <a:ext cx="117" cy="109"/>
                        </a:xfrm>
                        <a:custGeom>
                          <a:avLst/>
                          <a:gdLst>
                            <a:gd name="T0" fmla="*/ 0 w 235"/>
                            <a:gd name="T1" fmla="*/ 1 h 218"/>
                            <a:gd name="T2" fmla="*/ 0 w 235"/>
                            <a:gd name="T3" fmla="*/ 1 h 218"/>
                            <a:gd name="T4" fmla="*/ 0 w 235"/>
                            <a:gd name="T5" fmla="*/ 1 h 218"/>
                            <a:gd name="T6" fmla="*/ 0 w 235"/>
                            <a:gd name="T7" fmla="*/ 0 h 218"/>
                            <a:gd name="T8" fmla="*/ 0 w 235"/>
                            <a:gd name="T9" fmla="*/ 0 h 218"/>
                            <a:gd name="T10" fmla="*/ 0 w 235"/>
                            <a:gd name="T11" fmla="*/ 1 h 218"/>
                            <a:gd name="T12" fmla="*/ 0 w 235"/>
                            <a:gd name="T13" fmla="*/ 1 h 218"/>
                            <a:gd name="T14" fmla="*/ 0 w 235"/>
                            <a:gd name="T15" fmla="*/ 1 h 218"/>
                            <a:gd name="T16" fmla="*/ 0 w 235"/>
                            <a:gd name="T17" fmla="*/ 1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218"/>
                            <a:gd name="T29" fmla="*/ 235 w 235"/>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218">
                              <a:moveTo>
                                <a:pt x="210" y="218"/>
                              </a:moveTo>
                              <a:lnTo>
                                <a:pt x="235" y="141"/>
                              </a:lnTo>
                              <a:lnTo>
                                <a:pt x="157" y="63"/>
                              </a:lnTo>
                              <a:lnTo>
                                <a:pt x="149" y="0"/>
                              </a:lnTo>
                              <a:lnTo>
                                <a:pt x="0" y="0"/>
                              </a:lnTo>
                              <a:lnTo>
                                <a:pt x="0" y="76"/>
                              </a:lnTo>
                              <a:lnTo>
                                <a:pt x="73" y="141"/>
                              </a:lnTo>
                              <a:lnTo>
                                <a:pt x="210" y="218"/>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7" name="Freeform 440">
                          <a:extLst>
                            <a:ext uri="{FF2B5EF4-FFF2-40B4-BE49-F238E27FC236}">
                              <a16:creationId xmlns:a16="http://schemas.microsoft.com/office/drawing/2014/main" id="{E0549E9D-2807-4EFC-8A81-1F2FA6539E40}"/>
                            </a:ext>
                          </a:extLst>
                        </p:cNvPr>
                        <p:cNvSpPr>
                          <a:spLocks/>
                        </p:cNvSpPr>
                        <p:nvPr/>
                      </p:nvSpPr>
                      <p:spPr bwMode="auto">
                        <a:xfrm>
                          <a:off x="1151" y="464"/>
                          <a:ext cx="274" cy="93"/>
                        </a:xfrm>
                        <a:custGeom>
                          <a:avLst/>
                          <a:gdLst>
                            <a:gd name="T0" fmla="*/ 0 w 550"/>
                            <a:gd name="T1" fmla="*/ 0 h 188"/>
                            <a:gd name="T2" fmla="*/ 0 w 550"/>
                            <a:gd name="T3" fmla="*/ 0 h 188"/>
                            <a:gd name="T4" fmla="*/ 0 w 550"/>
                            <a:gd name="T5" fmla="*/ 0 h 188"/>
                            <a:gd name="T6" fmla="*/ 0 w 550"/>
                            <a:gd name="T7" fmla="*/ 0 h 188"/>
                            <a:gd name="T8" fmla="*/ 0 w 550"/>
                            <a:gd name="T9" fmla="*/ 0 h 188"/>
                            <a:gd name="T10" fmla="*/ 0 w 550"/>
                            <a:gd name="T11" fmla="*/ 0 h 188"/>
                            <a:gd name="T12" fmla="*/ 0 w 550"/>
                            <a:gd name="T13" fmla="*/ 0 h 188"/>
                            <a:gd name="T14" fmla="*/ 0 w 550"/>
                            <a:gd name="T15" fmla="*/ 0 h 188"/>
                            <a:gd name="T16" fmla="*/ 0 w 550"/>
                            <a:gd name="T17" fmla="*/ 0 h 188"/>
                            <a:gd name="T18" fmla="*/ 0 w 550"/>
                            <a:gd name="T19" fmla="*/ 0 h 188"/>
                            <a:gd name="T20" fmla="*/ 0 w 550"/>
                            <a:gd name="T21" fmla="*/ 0 h 188"/>
                            <a:gd name="T22" fmla="*/ 0 w 550"/>
                            <a:gd name="T23" fmla="*/ 0 h 188"/>
                            <a:gd name="T24" fmla="*/ 0 w 550"/>
                            <a:gd name="T25" fmla="*/ 0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0"/>
                            <a:gd name="T40" fmla="*/ 0 h 188"/>
                            <a:gd name="T41" fmla="*/ 550 w 550"/>
                            <a:gd name="T42" fmla="*/ 188 h 1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0" h="188">
                              <a:moveTo>
                                <a:pt x="550" y="78"/>
                              </a:moveTo>
                              <a:lnTo>
                                <a:pt x="498" y="29"/>
                              </a:lnTo>
                              <a:lnTo>
                                <a:pt x="363" y="78"/>
                              </a:lnTo>
                              <a:lnTo>
                                <a:pt x="39" y="0"/>
                              </a:lnTo>
                              <a:lnTo>
                                <a:pt x="0" y="95"/>
                              </a:lnTo>
                              <a:lnTo>
                                <a:pt x="0" y="141"/>
                              </a:lnTo>
                              <a:lnTo>
                                <a:pt x="152" y="155"/>
                              </a:lnTo>
                              <a:lnTo>
                                <a:pt x="228" y="118"/>
                              </a:lnTo>
                              <a:lnTo>
                                <a:pt x="301" y="188"/>
                              </a:lnTo>
                              <a:lnTo>
                                <a:pt x="424" y="188"/>
                              </a:lnTo>
                              <a:lnTo>
                                <a:pt x="498" y="141"/>
                              </a:lnTo>
                              <a:lnTo>
                                <a:pt x="550" y="78"/>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 name="Freeform 441">
                          <a:extLst>
                            <a:ext uri="{FF2B5EF4-FFF2-40B4-BE49-F238E27FC236}">
                              <a16:creationId xmlns:a16="http://schemas.microsoft.com/office/drawing/2014/main" id="{90D1340C-4A9A-4A87-A904-6BD75D461759}"/>
                            </a:ext>
                          </a:extLst>
                        </p:cNvPr>
                        <p:cNvSpPr>
                          <a:spLocks/>
                        </p:cNvSpPr>
                        <p:nvPr/>
                      </p:nvSpPr>
                      <p:spPr bwMode="auto">
                        <a:xfrm>
                          <a:off x="697" y="246"/>
                          <a:ext cx="292" cy="218"/>
                        </a:xfrm>
                        <a:custGeom>
                          <a:avLst/>
                          <a:gdLst>
                            <a:gd name="T0" fmla="*/ 0 w 585"/>
                            <a:gd name="T1" fmla="*/ 1 h 436"/>
                            <a:gd name="T2" fmla="*/ 0 w 585"/>
                            <a:gd name="T3" fmla="*/ 1 h 436"/>
                            <a:gd name="T4" fmla="*/ 0 w 585"/>
                            <a:gd name="T5" fmla="*/ 1 h 436"/>
                            <a:gd name="T6" fmla="*/ 0 w 585"/>
                            <a:gd name="T7" fmla="*/ 1 h 436"/>
                            <a:gd name="T8" fmla="*/ 0 w 585"/>
                            <a:gd name="T9" fmla="*/ 1 h 436"/>
                            <a:gd name="T10" fmla="*/ 0 w 585"/>
                            <a:gd name="T11" fmla="*/ 1 h 436"/>
                            <a:gd name="T12" fmla="*/ 0 w 585"/>
                            <a:gd name="T13" fmla="*/ 1 h 436"/>
                            <a:gd name="T14" fmla="*/ 0 w 585"/>
                            <a:gd name="T15" fmla="*/ 0 h 436"/>
                            <a:gd name="T16" fmla="*/ 0 w 585"/>
                            <a:gd name="T17" fmla="*/ 0 h 436"/>
                            <a:gd name="T18" fmla="*/ 0 w 585"/>
                            <a:gd name="T19" fmla="*/ 1 h 436"/>
                            <a:gd name="T20" fmla="*/ 0 w 585"/>
                            <a:gd name="T21" fmla="*/ 1 h 436"/>
                            <a:gd name="T22" fmla="*/ 0 w 585"/>
                            <a:gd name="T23" fmla="*/ 1 h 436"/>
                            <a:gd name="T24" fmla="*/ 0 w 585"/>
                            <a:gd name="T25" fmla="*/ 1 h 436"/>
                            <a:gd name="T26" fmla="*/ 0 w 585"/>
                            <a:gd name="T27" fmla="*/ 1 h 436"/>
                            <a:gd name="T28" fmla="*/ 0 w 585"/>
                            <a:gd name="T29" fmla="*/ 1 h 436"/>
                            <a:gd name="T30" fmla="*/ 0 w 585"/>
                            <a:gd name="T31" fmla="*/ 1 h 436"/>
                            <a:gd name="T32" fmla="*/ 0 w 585"/>
                            <a:gd name="T33" fmla="*/ 1 h 436"/>
                            <a:gd name="T34" fmla="*/ 0 w 585"/>
                            <a:gd name="T35" fmla="*/ 1 h 436"/>
                            <a:gd name="T36" fmla="*/ 0 w 585"/>
                            <a:gd name="T37" fmla="*/ 1 h 436"/>
                            <a:gd name="T38" fmla="*/ 0 w 585"/>
                            <a:gd name="T39" fmla="*/ 1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5"/>
                            <a:gd name="T61" fmla="*/ 0 h 436"/>
                            <a:gd name="T62" fmla="*/ 585 w 585"/>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5" h="436">
                              <a:moveTo>
                                <a:pt x="574" y="388"/>
                              </a:moveTo>
                              <a:lnTo>
                                <a:pt x="585" y="340"/>
                              </a:lnTo>
                              <a:lnTo>
                                <a:pt x="524" y="326"/>
                              </a:lnTo>
                              <a:lnTo>
                                <a:pt x="524" y="217"/>
                              </a:lnTo>
                              <a:lnTo>
                                <a:pt x="461" y="264"/>
                              </a:lnTo>
                              <a:lnTo>
                                <a:pt x="400" y="155"/>
                              </a:lnTo>
                              <a:lnTo>
                                <a:pt x="448" y="155"/>
                              </a:lnTo>
                              <a:lnTo>
                                <a:pt x="324" y="0"/>
                              </a:lnTo>
                              <a:lnTo>
                                <a:pt x="248" y="0"/>
                              </a:lnTo>
                              <a:lnTo>
                                <a:pt x="174" y="124"/>
                              </a:lnTo>
                              <a:lnTo>
                                <a:pt x="0" y="124"/>
                              </a:lnTo>
                              <a:lnTo>
                                <a:pt x="65" y="279"/>
                              </a:lnTo>
                              <a:lnTo>
                                <a:pt x="135" y="403"/>
                              </a:lnTo>
                              <a:lnTo>
                                <a:pt x="300" y="403"/>
                              </a:lnTo>
                              <a:lnTo>
                                <a:pt x="264" y="340"/>
                              </a:lnTo>
                              <a:lnTo>
                                <a:pt x="349" y="340"/>
                              </a:lnTo>
                              <a:lnTo>
                                <a:pt x="386" y="360"/>
                              </a:lnTo>
                              <a:lnTo>
                                <a:pt x="434" y="436"/>
                              </a:lnTo>
                              <a:lnTo>
                                <a:pt x="574" y="388"/>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 name="Freeform 442">
                          <a:extLst>
                            <a:ext uri="{FF2B5EF4-FFF2-40B4-BE49-F238E27FC236}">
                              <a16:creationId xmlns:a16="http://schemas.microsoft.com/office/drawing/2014/main" id="{D9C5EA34-F98F-4590-80D1-27EE95876630}"/>
                            </a:ext>
                          </a:extLst>
                        </p:cNvPr>
                        <p:cNvSpPr>
                          <a:spLocks/>
                        </p:cNvSpPr>
                        <p:nvPr/>
                      </p:nvSpPr>
                      <p:spPr bwMode="auto">
                        <a:xfrm>
                          <a:off x="205" y="16"/>
                          <a:ext cx="236" cy="194"/>
                        </a:xfrm>
                        <a:custGeom>
                          <a:avLst/>
                          <a:gdLst>
                            <a:gd name="T0" fmla="*/ 0 w 473"/>
                            <a:gd name="T1" fmla="*/ 0 h 389"/>
                            <a:gd name="T2" fmla="*/ 0 w 473"/>
                            <a:gd name="T3" fmla="*/ 0 h 389"/>
                            <a:gd name="T4" fmla="*/ 0 w 473"/>
                            <a:gd name="T5" fmla="*/ 0 h 389"/>
                            <a:gd name="T6" fmla="*/ 0 w 473"/>
                            <a:gd name="T7" fmla="*/ 0 h 389"/>
                            <a:gd name="T8" fmla="*/ 0 w 473"/>
                            <a:gd name="T9" fmla="*/ 0 h 389"/>
                            <a:gd name="T10" fmla="*/ 0 w 473"/>
                            <a:gd name="T11" fmla="*/ 0 h 389"/>
                            <a:gd name="T12" fmla="*/ 0 w 473"/>
                            <a:gd name="T13" fmla="*/ 0 h 389"/>
                            <a:gd name="T14" fmla="*/ 0 w 473"/>
                            <a:gd name="T15" fmla="*/ 0 h 389"/>
                            <a:gd name="T16" fmla="*/ 0 w 473"/>
                            <a:gd name="T17" fmla="*/ 0 h 389"/>
                            <a:gd name="T18" fmla="*/ 0 w 473"/>
                            <a:gd name="T19" fmla="*/ 0 h 389"/>
                            <a:gd name="T20" fmla="*/ 0 w 473"/>
                            <a:gd name="T21" fmla="*/ 0 h 389"/>
                            <a:gd name="T22" fmla="*/ 0 w 473"/>
                            <a:gd name="T23" fmla="*/ 0 h 389"/>
                            <a:gd name="T24" fmla="*/ 0 w 473"/>
                            <a:gd name="T25" fmla="*/ 0 h 389"/>
                            <a:gd name="T26" fmla="*/ 0 w 473"/>
                            <a:gd name="T27" fmla="*/ 0 h 389"/>
                            <a:gd name="T28" fmla="*/ 0 w 473"/>
                            <a:gd name="T29" fmla="*/ 0 h 389"/>
                            <a:gd name="T30" fmla="*/ 0 w 473"/>
                            <a:gd name="T31" fmla="*/ 0 h 389"/>
                            <a:gd name="T32" fmla="*/ 0 w 473"/>
                            <a:gd name="T33" fmla="*/ 0 h 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3"/>
                            <a:gd name="T52" fmla="*/ 0 h 389"/>
                            <a:gd name="T53" fmla="*/ 473 w 473"/>
                            <a:gd name="T54" fmla="*/ 389 h 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3" h="389">
                              <a:moveTo>
                                <a:pt x="325" y="343"/>
                              </a:moveTo>
                              <a:lnTo>
                                <a:pt x="363" y="299"/>
                              </a:lnTo>
                              <a:lnTo>
                                <a:pt x="385" y="267"/>
                              </a:lnTo>
                              <a:lnTo>
                                <a:pt x="385" y="188"/>
                              </a:lnTo>
                              <a:lnTo>
                                <a:pt x="473" y="140"/>
                              </a:lnTo>
                              <a:lnTo>
                                <a:pt x="473" y="64"/>
                              </a:lnTo>
                              <a:lnTo>
                                <a:pt x="424" y="0"/>
                              </a:lnTo>
                              <a:lnTo>
                                <a:pt x="287" y="0"/>
                              </a:lnTo>
                              <a:lnTo>
                                <a:pt x="222" y="14"/>
                              </a:lnTo>
                              <a:lnTo>
                                <a:pt x="64" y="79"/>
                              </a:lnTo>
                              <a:lnTo>
                                <a:pt x="0" y="172"/>
                              </a:lnTo>
                              <a:lnTo>
                                <a:pt x="0" y="281"/>
                              </a:lnTo>
                              <a:lnTo>
                                <a:pt x="163" y="299"/>
                              </a:lnTo>
                              <a:lnTo>
                                <a:pt x="211" y="389"/>
                              </a:lnTo>
                              <a:lnTo>
                                <a:pt x="287" y="357"/>
                              </a:lnTo>
                              <a:lnTo>
                                <a:pt x="325" y="34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92" name="Freeform 443">
                        <a:extLst>
                          <a:ext uri="{FF2B5EF4-FFF2-40B4-BE49-F238E27FC236}">
                            <a16:creationId xmlns:a16="http://schemas.microsoft.com/office/drawing/2014/main" id="{C372B72D-AC7F-4A06-B82A-3F3AD880775C}"/>
                          </a:ext>
                        </a:extLst>
                      </p:cNvPr>
                      <p:cNvSpPr>
                        <a:spLocks/>
                      </p:cNvSpPr>
                      <p:nvPr/>
                    </p:nvSpPr>
                    <p:spPr bwMode="auto">
                      <a:xfrm>
                        <a:off x="0" y="133"/>
                        <a:ext cx="104" cy="117"/>
                      </a:xfrm>
                      <a:custGeom>
                        <a:avLst/>
                        <a:gdLst>
                          <a:gd name="T0" fmla="*/ 1 w 208"/>
                          <a:gd name="T1" fmla="*/ 1 h 234"/>
                          <a:gd name="T2" fmla="*/ 1 w 208"/>
                          <a:gd name="T3" fmla="*/ 1 h 234"/>
                          <a:gd name="T4" fmla="*/ 1 w 208"/>
                          <a:gd name="T5" fmla="*/ 1 h 234"/>
                          <a:gd name="T6" fmla="*/ 1 w 208"/>
                          <a:gd name="T7" fmla="*/ 1 h 234"/>
                          <a:gd name="T8" fmla="*/ 1 w 208"/>
                          <a:gd name="T9" fmla="*/ 0 h 234"/>
                          <a:gd name="T10" fmla="*/ 1 w 208"/>
                          <a:gd name="T11" fmla="*/ 0 h 234"/>
                          <a:gd name="T12" fmla="*/ 1 w 208"/>
                          <a:gd name="T13" fmla="*/ 1 h 234"/>
                          <a:gd name="T14" fmla="*/ 1 w 208"/>
                          <a:gd name="T15" fmla="*/ 1 h 234"/>
                          <a:gd name="T16" fmla="*/ 0 w 208"/>
                          <a:gd name="T17" fmla="*/ 1 h 234"/>
                          <a:gd name="T18" fmla="*/ 1 w 208"/>
                          <a:gd name="T19" fmla="*/ 1 h 234"/>
                          <a:gd name="T20" fmla="*/ 1 w 208"/>
                          <a:gd name="T21" fmla="*/ 1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234"/>
                          <a:gd name="T35" fmla="*/ 208 w 20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234">
                            <a:moveTo>
                              <a:pt x="23" y="234"/>
                            </a:moveTo>
                            <a:lnTo>
                              <a:pt x="57" y="140"/>
                            </a:lnTo>
                            <a:lnTo>
                              <a:pt x="158" y="93"/>
                            </a:lnTo>
                            <a:lnTo>
                              <a:pt x="158" y="65"/>
                            </a:lnTo>
                            <a:lnTo>
                              <a:pt x="208" y="0"/>
                            </a:lnTo>
                            <a:lnTo>
                              <a:pt x="133" y="0"/>
                            </a:lnTo>
                            <a:lnTo>
                              <a:pt x="85" y="79"/>
                            </a:lnTo>
                            <a:lnTo>
                              <a:pt x="9" y="93"/>
                            </a:lnTo>
                            <a:lnTo>
                              <a:pt x="0" y="234"/>
                            </a:lnTo>
                            <a:lnTo>
                              <a:pt x="23" y="23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81" name="WordArt 444">
                      <a:extLst>
                        <a:ext uri="{FF2B5EF4-FFF2-40B4-BE49-F238E27FC236}">
                          <a16:creationId xmlns:a16="http://schemas.microsoft.com/office/drawing/2014/main" id="{DC646EAB-B87C-4661-8E90-1CADC72385BA}"/>
                        </a:ext>
                      </a:extLst>
                    </p:cNvPr>
                    <p:cNvSpPr>
                      <a:spLocks noChangeArrowheads="1" noChangeShapeType="1" noTextEdit="1"/>
                    </p:cNvSpPr>
                    <p:nvPr/>
                  </p:nvSpPr>
                  <p:spPr bwMode="auto">
                    <a:xfrm>
                      <a:off x="1512" y="8532"/>
                      <a:ext cx="28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HI</a:t>
                      </a:r>
                    </a:p>
                  </p:txBody>
                </p:sp>
              </p:grpSp>
            </p:grpSp>
            <p:grpSp>
              <p:nvGrpSpPr>
                <p:cNvPr id="9258" name="Group 445">
                  <a:extLst>
                    <a:ext uri="{FF2B5EF4-FFF2-40B4-BE49-F238E27FC236}">
                      <a16:creationId xmlns:a16="http://schemas.microsoft.com/office/drawing/2014/main" id="{15FFFB53-A339-464E-9022-7E2E92E85BC9}"/>
                    </a:ext>
                  </a:extLst>
                </p:cNvPr>
                <p:cNvGrpSpPr>
                  <a:grpSpLocks/>
                </p:cNvGrpSpPr>
                <p:nvPr/>
              </p:nvGrpSpPr>
              <p:grpSpPr bwMode="auto">
                <a:xfrm>
                  <a:off x="2772" y="3312"/>
                  <a:ext cx="6030" cy="5760"/>
                  <a:chOff x="2772" y="3312"/>
                  <a:chExt cx="6030" cy="5760"/>
                </a:xfrm>
              </p:grpSpPr>
              <p:sp>
                <p:nvSpPr>
                  <p:cNvPr id="9259" name="WordArt 446">
                    <a:extLst>
                      <a:ext uri="{FF2B5EF4-FFF2-40B4-BE49-F238E27FC236}">
                        <a16:creationId xmlns:a16="http://schemas.microsoft.com/office/drawing/2014/main" id="{A7CB8587-776F-4FFD-8B36-2566D4DAAC4A}"/>
                      </a:ext>
                    </a:extLst>
                  </p:cNvPr>
                  <p:cNvSpPr>
                    <a:spLocks noChangeArrowheads="1" noChangeShapeType="1" noTextEdit="1"/>
                  </p:cNvSpPr>
                  <p:nvPr/>
                </p:nvSpPr>
                <p:spPr bwMode="auto">
                  <a:xfrm>
                    <a:off x="5832" y="367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MT</a:t>
                    </a:r>
                  </a:p>
                </p:txBody>
              </p:sp>
              <p:sp>
                <p:nvSpPr>
                  <p:cNvPr id="9260" name="WordArt 447">
                    <a:extLst>
                      <a:ext uri="{FF2B5EF4-FFF2-40B4-BE49-F238E27FC236}">
                        <a16:creationId xmlns:a16="http://schemas.microsoft.com/office/drawing/2014/main" id="{D7A1F613-CC0A-42EE-AA16-88A5D5A9FA2C}"/>
                      </a:ext>
                    </a:extLst>
                  </p:cNvPr>
                  <p:cNvSpPr>
                    <a:spLocks noChangeArrowheads="1" noChangeShapeType="1" noTextEdit="1"/>
                  </p:cNvSpPr>
                  <p:nvPr/>
                </p:nvSpPr>
                <p:spPr bwMode="auto">
                  <a:xfrm>
                    <a:off x="4572" y="4572"/>
                    <a:ext cx="31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ID</a:t>
                    </a:r>
                  </a:p>
                </p:txBody>
              </p:sp>
              <p:sp>
                <p:nvSpPr>
                  <p:cNvPr id="9261" name="WordArt 448">
                    <a:extLst>
                      <a:ext uri="{FF2B5EF4-FFF2-40B4-BE49-F238E27FC236}">
                        <a16:creationId xmlns:a16="http://schemas.microsoft.com/office/drawing/2014/main" id="{DD1A809A-8789-4080-BBF7-7530BE25B8F3}"/>
                      </a:ext>
                    </a:extLst>
                  </p:cNvPr>
                  <p:cNvSpPr>
                    <a:spLocks noChangeArrowheads="1" noChangeShapeType="1" noTextEdit="1"/>
                  </p:cNvSpPr>
                  <p:nvPr/>
                </p:nvSpPr>
                <p:spPr bwMode="auto">
                  <a:xfrm>
                    <a:off x="3672" y="3312"/>
                    <a:ext cx="48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WA</a:t>
                    </a:r>
                  </a:p>
                </p:txBody>
              </p:sp>
              <p:sp>
                <p:nvSpPr>
                  <p:cNvPr id="9262" name="WordArt 449">
                    <a:extLst>
                      <a:ext uri="{FF2B5EF4-FFF2-40B4-BE49-F238E27FC236}">
                        <a16:creationId xmlns:a16="http://schemas.microsoft.com/office/drawing/2014/main" id="{88F8C594-E413-4C6F-91FB-E9D030074CAF}"/>
                      </a:ext>
                    </a:extLst>
                  </p:cNvPr>
                  <p:cNvSpPr>
                    <a:spLocks noChangeArrowheads="1" noChangeShapeType="1" noTextEdit="1"/>
                  </p:cNvSpPr>
                  <p:nvPr/>
                </p:nvSpPr>
                <p:spPr bwMode="auto">
                  <a:xfrm>
                    <a:off x="3312" y="4212"/>
                    <a:ext cx="43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OR</a:t>
                    </a:r>
                  </a:p>
                </p:txBody>
              </p:sp>
              <p:sp>
                <p:nvSpPr>
                  <p:cNvPr id="9263" name="WordArt 450">
                    <a:extLst>
                      <a:ext uri="{FF2B5EF4-FFF2-40B4-BE49-F238E27FC236}">
                        <a16:creationId xmlns:a16="http://schemas.microsoft.com/office/drawing/2014/main" id="{65DF4A98-3697-4138-AA53-10A8D12FE5B9}"/>
                      </a:ext>
                    </a:extLst>
                  </p:cNvPr>
                  <p:cNvSpPr>
                    <a:spLocks noChangeArrowheads="1" noChangeShapeType="1" noTextEdit="1"/>
                  </p:cNvSpPr>
                  <p:nvPr/>
                </p:nvSpPr>
                <p:spPr bwMode="auto">
                  <a:xfrm>
                    <a:off x="2772" y="565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CA</a:t>
                    </a:r>
                  </a:p>
                </p:txBody>
              </p:sp>
              <p:sp>
                <p:nvSpPr>
                  <p:cNvPr id="9264" name="WordArt 451">
                    <a:extLst>
                      <a:ext uri="{FF2B5EF4-FFF2-40B4-BE49-F238E27FC236}">
                        <a16:creationId xmlns:a16="http://schemas.microsoft.com/office/drawing/2014/main" id="{4ED8B45C-68B0-4A3D-906F-AF9411F2DF4C}"/>
                      </a:ext>
                    </a:extLst>
                  </p:cNvPr>
                  <p:cNvSpPr>
                    <a:spLocks noChangeArrowheads="1" noChangeShapeType="1" noTextEdit="1"/>
                  </p:cNvSpPr>
                  <p:nvPr/>
                </p:nvSpPr>
                <p:spPr bwMode="auto">
                  <a:xfrm>
                    <a:off x="4032" y="565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NV</a:t>
                    </a:r>
                  </a:p>
                </p:txBody>
              </p:sp>
              <p:sp>
                <p:nvSpPr>
                  <p:cNvPr id="9265" name="WordArt 452">
                    <a:extLst>
                      <a:ext uri="{FF2B5EF4-FFF2-40B4-BE49-F238E27FC236}">
                        <a16:creationId xmlns:a16="http://schemas.microsoft.com/office/drawing/2014/main" id="{FD4D6427-DD2F-46B1-BBB2-07C2A3FE96FC}"/>
                      </a:ext>
                    </a:extLst>
                  </p:cNvPr>
                  <p:cNvSpPr>
                    <a:spLocks noChangeArrowheads="1" noChangeShapeType="1" noTextEdit="1"/>
                  </p:cNvSpPr>
                  <p:nvPr/>
                </p:nvSpPr>
                <p:spPr bwMode="auto">
                  <a:xfrm>
                    <a:off x="7632" y="385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ND</a:t>
                    </a:r>
                  </a:p>
                </p:txBody>
              </p:sp>
              <p:sp>
                <p:nvSpPr>
                  <p:cNvPr id="9266" name="WordArt 453">
                    <a:extLst>
                      <a:ext uri="{FF2B5EF4-FFF2-40B4-BE49-F238E27FC236}">
                        <a16:creationId xmlns:a16="http://schemas.microsoft.com/office/drawing/2014/main" id="{ED295E38-045D-4498-A7D8-E422D719D4C7}"/>
                      </a:ext>
                    </a:extLst>
                  </p:cNvPr>
                  <p:cNvSpPr>
                    <a:spLocks noChangeArrowheads="1" noChangeShapeType="1" noTextEdit="1"/>
                  </p:cNvSpPr>
                  <p:nvPr/>
                </p:nvSpPr>
                <p:spPr bwMode="auto">
                  <a:xfrm>
                    <a:off x="7812" y="4752"/>
                    <a:ext cx="43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SD</a:t>
                    </a:r>
                  </a:p>
                </p:txBody>
              </p:sp>
              <p:sp>
                <p:nvSpPr>
                  <p:cNvPr id="9267" name="WordArt 454">
                    <a:extLst>
                      <a:ext uri="{FF2B5EF4-FFF2-40B4-BE49-F238E27FC236}">
                        <a16:creationId xmlns:a16="http://schemas.microsoft.com/office/drawing/2014/main" id="{62978737-0037-4C6A-8068-C0053D2E0448}"/>
                      </a:ext>
                    </a:extLst>
                  </p:cNvPr>
                  <p:cNvSpPr>
                    <a:spLocks noChangeArrowheads="1" noChangeShapeType="1" noTextEdit="1"/>
                  </p:cNvSpPr>
                  <p:nvPr/>
                </p:nvSpPr>
                <p:spPr bwMode="auto">
                  <a:xfrm>
                    <a:off x="6192" y="493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WY</a:t>
                    </a:r>
                  </a:p>
                </p:txBody>
              </p:sp>
              <p:sp>
                <p:nvSpPr>
                  <p:cNvPr id="9268" name="WordArt 455">
                    <a:extLst>
                      <a:ext uri="{FF2B5EF4-FFF2-40B4-BE49-F238E27FC236}">
                        <a16:creationId xmlns:a16="http://schemas.microsoft.com/office/drawing/2014/main" id="{B01693F5-8D47-4D99-A0C3-8229269B1DCF}"/>
                      </a:ext>
                    </a:extLst>
                  </p:cNvPr>
                  <p:cNvSpPr>
                    <a:spLocks noChangeArrowheads="1" noChangeShapeType="1" noTextEdit="1"/>
                  </p:cNvSpPr>
                  <p:nvPr/>
                </p:nvSpPr>
                <p:spPr bwMode="auto">
                  <a:xfrm>
                    <a:off x="7812" y="5652"/>
                    <a:ext cx="42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NE</a:t>
                    </a:r>
                  </a:p>
                </p:txBody>
              </p:sp>
              <p:sp>
                <p:nvSpPr>
                  <p:cNvPr id="9269" name="WordArt 456">
                    <a:extLst>
                      <a:ext uri="{FF2B5EF4-FFF2-40B4-BE49-F238E27FC236}">
                        <a16:creationId xmlns:a16="http://schemas.microsoft.com/office/drawing/2014/main" id="{A580BF60-C8F1-4003-AB0A-37232260FBC3}"/>
                      </a:ext>
                    </a:extLst>
                  </p:cNvPr>
                  <p:cNvSpPr>
                    <a:spLocks noChangeArrowheads="1" noChangeShapeType="1" noTextEdit="1"/>
                  </p:cNvSpPr>
                  <p:nvPr/>
                </p:nvSpPr>
                <p:spPr bwMode="auto">
                  <a:xfrm>
                    <a:off x="8172" y="6552"/>
                    <a:ext cx="42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KS</a:t>
                    </a:r>
                  </a:p>
                </p:txBody>
              </p:sp>
              <p:sp>
                <p:nvSpPr>
                  <p:cNvPr id="9270" name="WordArt 457">
                    <a:extLst>
                      <a:ext uri="{FF2B5EF4-FFF2-40B4-BE49-F238E27FC236}">
                        <a16:creationId xmlns:a16="http://schemas.microsoft.com/office/drawing/2014/main" id="{4C490DBC-EBDC-42EF-8006-8AECB7A9ABEB}"/>
                      </a:ext>
                    </a:extLst>
                  </p:cNvPr>
                  <p:cNvSpPr>
                    <a:spLocks noChangeArrowheads="1" noChangeShapeType="1" noTextEdit="1"/>
                  </p:cNvSpPr>
                  <p:nvPr/>
                </p:nvSpPr>
                <p:spPr bwMode="auto">
                  <a:xfrm>
                    <a:off x="6372" y="6192"/>
                    <a:ext cx="46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CO</a:t>
                    </a:r>
                  </a:p>
                </p:txBody>
              </p:sp>
              <p:sp>
                <p:nvSpPr>
                  <p:cNvPr id="9271" name="WordArt 458">
                    <a:extLst>
                      <a:ext uri="{FF2B5EF4-FFF2-40B4-BE49-F238E27FC236}">
                        <a16:creationId xmlns:a16="http://schemas.microsoft.com/office/drawing/2014/main" id="{7D739ADF-388F-422D-8AE7-DA2F2F52199D}"/>
                      </a:ext>
                    </a:extLst>
                  </p:cNvPr>
                  <p:cNvSpPr>
                    <a:spLocks noChangeArrowheads="1" noChangeShapeType="1" noTextEdit="1"/>
                  </p:cNvSpPr>
                  <p:nvPr/>
                </p:nvSpPr>
                <p:spPr bwMode="auto">
                  <a:xfrm>
                    <a:off x="5112" y="601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UT</a:t>
                    </a:r>
                  </a:p>
                </p:txBody>
              </p:sp>
              <p:sp>
                <p:nvSpPr>
                  <p:cNvPr id="9272" name="WordArt 459">
                    <a:extLst>
                      <a:ext uri="{FF2B5EF4-FFF2-40B4-BE49-F238E27FC236}">
                        <a16:creationId xmlns:a16="http://schemas.microsoft.com/office/drawing/2014/main" id="{93D745D7-B267-4934-9675-12F2BA2EDA27}"/>
                      </a:ext>
                    </a:extLst>
                  </p:cNvPr>
                  <p:cNvSpPr>
                    <a:spLocks noChangeArrowheads="1" noChangeShapeType="1" noTextEdit="1"/>
                  </p:cNvSpPr>
                  <p:nvPr/>
                </p:nvSpPr>
                <p:spPr bwMode="auto">
                  <a:xfrm>
                    <a:off x="4752" y="745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AZ</a:t>
                    </a:r>
                  </a:p>
                </p:txBody>
              </p:sp>
              <p:sp>
                <p:nvSpPr>
                  <p:cNvPr id="9273" name="WordArt 460">
                    <a:extLst>
                      <a:ext uri="{FF2B5EF4-FFF2-40B4-BE49-F238E27FC236}">
                        <a16:creationId xmlns:a16="http://schemas.microsoft.com/office/drawing/2014/main" id="{2DC954F8-3D55-4812-AF0E-4FAF958C7A28}"/>
                      </a:ext>
                    </a:extLst>
                  </p:cNvPr>
                  <p:cNvSpPr>
                    <a:spLocks noChangeArrowheads="1" noChangeShapeType="1" noTextEdit="1"/>
                  </p:cNvSpPr>
                  <p:nvPr/>
                </p:nvSpPr>
                <p:spPr bwMode="auto">
                  <a:xfrm>
                    <a:off x="6192" y="763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NM</a:t>
                    </a:r>
                  </a:p>
                </p:txBody>
              </p:sp>
              <p:sp>
                <p:nvSpPr>
                  <p:cNvPr id="9274" name="WordArt 461">
                    <a:extLst>
                      <a:ext uri="{FF2B5EF4-FFF2-40B4-BE49-F238E27FC236}">
                        <a16:creationId xmlns:a16="http://schemas.microsoft.com/office/drawing/2014/main" id="{74E5E886-5143-45FB-AA22-50A34EA38ABA}"/>
                      </a:ext>
                    </a:extLst>
                  </p:cNvPr>
                  <p:cNvSpPr>
                    <a:spLocks noChangeArrowheads="1" noChangeShapeType="1" noTextEdit="1"/>
                  </p:cNvSpPr>
                  <p:nvPr/>
                </p:nvSpPr>
                <p:spPr bwMode="auto">
                  <a:xfrm>
                    <a:off x="7992" y="871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TX</a:t>
                    </a:r>
                  </a:p>
                </p:txBody>
              </p:sp>
              <p:sp>
                <p:nvSpPr>
                  <p:cNvPr id="9275" name="WordArt 462">
                    <a:extLst>
                      <a:ext uri="{FF2B5EF4-FFF2-40B4-BE49-F238E27FC236}">
                        <a16:creationId xmlns:a16="http://schemas.microsoft.com/office/drawing/2014/main" id="{E9BAD5DD-7483-4A0C-AA4F-66303863E909}"/>
                      </a:ext>
                    </a:extLst>
                  </p:cNvPr>
                  <p:cNvSpPr>
                    <a:spLocks noChangeArrowheads="1" noChangeShapeType="1" noTextEdit="1"/>
                  </p:cNvSpPr>
                  <p:nvPr/>
                </p:nvSpPr>
                <p:spPr bwMode="auto">
                  <a:xfrm>
                    <a:off x="8352" y="745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OK</a:t>
                    </a:r>
                  </a:p>
                </p:txBody>
              </p:sp>
              <p:sp>
                <p:nvSpPr>
                  <p:cNvPr id="193999" name="AutoShape 463">
                    <a:extLst>
                      <a:ext uri="{FF2B5EF4-FFF2-40B4-BE49-F238E27FC236}">
                        <a16:creationId xmlns:a16="http://schemas.microsoft.com/office/drawing/2014/main" id="{F91BDA61-EEAF-4FED-AB5B-FCC431506580}"/>
                      </a:ext>
                    </a:extLst>
                  </p:cNvPr>
                  <p:cNvSpPr>
                    <a:spLocks noChangeArrowheads="1"/>
                  </p:cNvSpPr>
                  <p:nvPr/>
                </p:nvSpPr>
                <p:spPr bwMode="auto">
                  <a:xfrm>
                    <a:off x="3312" y="5653"/>
                    <a:ext cx="541" cy="359"/>
                  </a:xfrm>
                  <a:prstGeom prst="star5">
                    <a:avLst/>
                  </a:prstGeom>
                  <a:solidFill>
                    <a:srgbClr val="FF0000"/>
                  </a:solidFill>
                  <a:ln w="9525">
                    <a:solidFill>
                      <a:srgbClr val="000000"/>
                    </a:solidFill>
                    <a:miter lim="800000"/>
                    <a:headEnd/>
                    <a:tailEnd/>
                  </a:ln>
                  <a:effectLst>
                    <a:outerShdw dist="35921" dir="2700000" algn="ctr" rotWithShape="0">
                      <a:srgbClr val="333333"/>
                    </a:outerShdw>
                  </a:effectLst>
                </p:spPr>
                <p:txBody>
                  <a:bodyPr/>
                  <a:lstStyle/>
                  <a:p>
                    <a:pPr>
                      <a:defRPr/>
                    </a:pPr>
                    <a:endParaRPr lang="en-US">
                      <a:latin typeface="Arial" charset="0"/>
                    </a:endParaRPr>
                  </a:p>
                </p:txBody>
              </p:sp>
            </p:grpSp>
          </p:grpSp>
        </p:grpSp>
        <p:grpSp>
          <p:nvGrpSpPr>
            <p:cNvPr id="9222" name="Group 464">
              <a:extLst>
                <a:ext uri="{FF2B5EF4-FFF2-40B4-BE49-F238E27FC236}">
                  <a16:creationId xmlns:a16="http://schemas.microsoft.com/office/drawing/2014/main" id="{01342349-8F1A-4D29-81D5-14E8CEA46EC5}"/>
                </a:ext>
              </a:extLst>
            </p:cNvPr>
            <p:cNvGrpSpPr>
              <a:grpSpLocks/>
            </p:cNvGrpSpPr>
            <p:nvPr/>
          </p:nvGrpSpPr>
          <p:grpSpPr bwMode="auto">
            <a:xfrm>
              <a:off x="9072" y="3672"/>
              <a:ext cx="5820" cy="6120"/>
              <a:chOff x="9072" y="3672"/>
              <a:chExt cx="5820" cy="6120"/>
            </a:xfrm>
          </p:grpSpPr>
          <p:sp>
            <p:nvSpPr>
              <p:cNvPr id="9223" name="WordArt 465">
                <a:extLst>
                  <a:ext uri="{FF2B5EF4-FFF2-40B4-BE49-F238E27FC236}">
                    <a16:creationId xmlns:a16="http://schemas.microsoft.com/office/drawing/2014/main" id="{F014DFE8-6DBA-4C23-98A4-D7AD7C251CD0}"/>
                  </a:ext>
                </a:extLst>
              </p:cNvPr>
              <p:cNvSpPr>
                <a:spLocks noChangeArrowheads="1" noChangeShapeType="1" noTextEdit="1"/>
              </p:cNvSpPr>
              <p:nvPr/>
            </p:nvSpPr>
            <p:spPr bwMode="auto">
              <a:xfrm>
                <a:off x="9072" y="421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MN</a:t>
                </a:r>
              </a:p>
            </p:txBody>
          </p:sp>
          <p:sp>
            <p:nvSpPr>
              <p:cNvPr id="9224" name="WordArt 466">
                <a:extLst>
                  <a:ext uri="{FF2B5EF4-FFF2-40B4-BE49-F238E27FC236}">
                    <a16:creationId xmlns:a16="http://schemas.microsoft.com/office/drawing/2014/main" id="{A6FEEBD2-02D8-4C17-A299-B1582D4F54F8}"/>
                  </a:ext>
                </a:extLst>
              </p:cNvPr>
              <p:cNvSpPr>
                <a:spLocks noChangeArrowheads="1" noChangeShapeType="1" noTextEdit="1"/>
              </p:cNvSpPr>
              <p:nvPr/>
            </p:nvSpPr>
            <p:spPr bwMode="auto">
              <a:xfrm>
                <a:off x="10152" y="4572"/>
                <a:ext cx="34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WI</a:t>
                </a:r>
              </a:p>
            </p:txBody>
          </p:sp>
          <p:sp>
            <p:nvSpPr>
              <p:cNvPr id="9225" name="WordArt 467">
                <a:extLst>
                  <a:ext uri="{FF2B5EF4-FFF2-40B4-BE49-F238E27FC236}">
                    <a16:creationId xmlns:a16="http://schemas.microsoft.com/office/drawing/2014/main" id="{A6A735D0-AB83-444B-A994-98D76CFD98DE}"/>
                  </a:ext>
                </a:extLst>
              </p:cNvPr>
              <p:cNvSpPr>
                <a:spLocks noChangeArrowheads="1" noChangeShapeType="1" noTextEdit="1"/>
              </p:cNvSpPr>
              <p:nvPr/>
            </p:nvSpPr>
            <p:spPr bwMode="auto">
              <a:xfrm>
                <a:off x="11232" y="4932"/>
                <a:ext cx="31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MI</a:t>
                </a:r>
              </a:p>
            </p:txBody>
          </p:sp>
          <p:sp>
            <p:nvSpPr>
              <p:cNvPr id="9226" name="WordArt 468">
                <a:extLst>
                  <a:ext uri="{FF2B5EF4-FFF2-40B4-BE49-F238E27FC236}">
                    <a16:creationId xmlns:a16="http://schemas.microsoft.com/office/drawing/2014/main" id="{BC5A29EE-2050-4539-8F81-ED15E35B96C0}"/>
                  </a:ext>
                </a:extLst>
              </p:cNvPr>
              <p:cNvSpPr>
                <a:spLocks noChangeArrowheads="1" noChangeShapeType="1" noTextEdit="1"/>
              </p:cNvSpPr>
              <p:nvPr/>
            </p:nvSpPr>
            <p:spPr bwMode="auto">
              <a:xfrm>
                <a:off x="11052" y="6012"/>
                <a:ext cx="30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IN</a:t>
                </a:r>
              </a:p>
            </p:txBody>
          </p:sp>
          <p:sp>
            <p:nvSpPr>
              <p:cNvPr id="9227" name="WordArt 469">
                <a:extLst>
                  <a:ext uri="{FF2B5EF4-FFF2-40B4-BE49-F238E27FC236}">
                    <a16:creationId xmlns:a16="http://schemas.microsoft.com/office/drawing/2014/main" id="{D51A6105-CD5B-46DA-A00D-86CBA4CF4D59}"/>
                  </a:ext>
                </a:extLst>
              </p:cNvPr>
              <p:cNvSpPr>
                <a:spLocks noChangeArrowheads="1" noChangeShapeType="1" noTextEdit="1"/>
              </p:cNvSpPr>
              <p:nvPr/>
            </p:nvSpPr>
            <p:spPr bwMode="auto">
              <a:xfrm>
                <a:off x="10332" y="6012"/>
                <a:ext cx="27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IL</a:t>
                </a:r>
              </a:p>
            </p:txBody>
          </p:sp>
          <p:sp>
            <p:nvSpPr>
              <p:cNvPr id="9228" name="WordArt 470">
                <a:extLst>
                  <a:ext uri="{FF2B5EF4-FFF2-40B4-BE49-F238E27FC236}">
                    <a16:creationId xmlns:a16="http://schemas.microsoft.com/office/drawing/2014/main" id="{10133381-FFE3-4194-B2D1-01D4DDF3817D}"/>
                  </a:ext>
                </a:extLst>
              </p:cNvPr>
              <p:cNvSpPr>
                <a:spLocks noChangeArrowheads="1" noChangeShapeType="1" noTextEdit="1"/>
              </p:cNvSpPr>
              <p:nvPr/>
            </p:nvSpPr>
            <p:spPr bwMode="auto">
              <a:xfrm>
                <a:off x="9252" y="5472"/>
                <a:ext cx="28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IA</a:t>
                </a:r>
              </a:p>
            </p:txBody>
          </p:sp>
          <p:sp>
            <p:nvSpPr>
              <p:cNvPr id="9229" name="WordArt 471">
                <a:extLst>
                  <a:ext uri="{FF2B5EF4-FFF2-40B4-BE49-F238E27FC236}">
                    <a16:creationId xmlns:a16="http://schemas.microsoft.com/office/drawing/2014/main" id="{E249667A-CA15-4008-A768-AD0B3C89998D}"/>
                  </a:ext>
                </a:extLst>
              </p:cNvPr>
              <p:cNvSpPr>
                <a:spLocks noChangeArrowheads="1" noChangeShapeType="1" noTextEdit="1"/>
              </p:cNvSpPr>
              <p:nvPr/>
            </p:nvSpPr>
            <p:spPr bwMode="auto">
              <a:xfrm>
                <a:off x="9432" y="6552"/>
                <a:ext cx="49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MO</a:t>
                </a:r>
              </a:p>
            </p:txBody>
          </p:sp>
          <p:sp>
            <p:nvSpPr>
              <p:cNvPr id="9230" name="WordArt 472">
                <a:extLst>
                  <a:ext uri="{FF2B5EF4-FFF2-40B4-BE49-F238E27FC236}">
                    <a16:creationId xmlns:a16="http://schemas.microsoft.com/office/drawing/2014/main" id="{7BC80445-AAC5-4939-BBA6-CECE0E8B0DB6}"/>
                  </a:ext>
                </a:extLst>
              </p:cNvPr>
              <p:cNvSpPr>
                <a:spLocks noChangeArrowheads="1" noChangeShapeType="1" noTextEdit="1"/>
              </p:cNvSpPr>
              <p:nvPr/>
            </p:nvSpPr>
            <p:spPr bwMode="auto">
              <a:xfrm>
                <a:off x="9612" y="763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AS</a:t>
                </a:r>
              </a:p>
            </p:txBody>
          </p:sp>
          <p:sp>
            <p:nvSpPr>
              <p:cNvPr id="9231" name="WordArt 473">
                <a:extLst>
                  <a:ext uri="{FF2B5EF4-FFF2-40B4-BE49-F238E27FC236}">
                    <a16:creationId xmlns:a16="http://schemas.microsoft.com/office/drawing/2014/main" id="{86DC485D-D64A-4D8F-A79C-2BE7B149C3FC}"/>
                  </a:ext>
                </a:extLst>
              </p:cNvPr>
              <p:cNvSpPr>
                <a:spLocks noChangeArrowheads="1" noChangeShapeType="1" noTextEdit="1"/>
              </p:cNvSpPr>
              <p:nvPr/>
            </p:nvSpPr>
            <p:spPr bwMode="auto">
              <a:xfrm>
                <a:off x="9612" y="8712"/>
                <a:ext cx="36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LA</a:t>
                </a:r>
              </a:p>
            </p:txBody>
          </p:sp>
          <p:sp>
            <p:nvSpPr>
              <p:cNvPr id="9232" name="WordArt 474">
                <a:extLst>
                  <a:ext uri="{FF2B5EF4-FFF2-40B4-BE49-F238E27FC236}">
                    <a16:creationId xmlns:a16="http://schemas.microsoft.com/office/drawing/2014/main" id="{2FE265B2-632F-410E-B141-B983E1F75075}"/>
                  </a:ext>
                </a:extLst>
              </p:cNvPr>
              <p:cNvSpPr>
                <a:spLocks noChangeArrowheads="1" noChangeShapeType="1" noTextEdit="1"/>
              </p:cNvSpPr>
              <p:nvPr/>
            </p:nvSpPr>
            <p:spPr bwMode="auto">
              <a:xfrm>
                <a:off x="10332" y="8172"/>
                <a:ext cx="42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MS</a:t>
                </a:r>
              </a:p>
            </p:txBody>
          </p:sp>
          <p:sp>
            <p:nvSpPr>
              <p:cNvPr id="9233" name="WordArt 475">
                <a:extLst>
                  <a:ext uri="{FF2B5EF4-FFF2-40B4-BE49-F238E27FC236}">
                    <a16:creationId xmlns:a16="http://schemas.microsoft.com/office/drawing/2014/main" id="{6A406900-5EBE-45AA-8948-8BF7B6C06ED1}"/>
                  </a:ext>
                </a:extLst>
              </p:cNvPr>
              <p:cNvSpPr>
                <a:spLocks noChangeArrowheads="1" noChangeShapeType="1" noTextEdit="1"/>
              </p:cNvSpPr>
              <p:nvPr/>
            </p:nvSpPr>
            <p:spPr bwMode="auto">
              <a:xfrm>
                <a:off x="11052" y="8172"/>
                <a:ext cx="36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AL</a:t>
                </a:r>
              </a:p>
            </p:txBody>
          </p:sp>
          <p:sp>
            <p:nvSpPr>
              <p:cNvPr id="9234" name="WordArt 476">
                <a:extLst>
                  <a:ext uri="{FF2B5EF4-FFF2-40B4-BE49-F238E27FC236}">
                    <a16:creationId xmlns:a16="http://schemas.microsoft.com/office/drawing/2014/main" id="{660D90B7-B21D-4C6C-9D6C-5DC254AFBF52}"/>
                  </a:ext>
                </a:extLst>
              </p:cNvPr>
              <p:cNvSpPr>
                <a:spLocks noChangeArrowheads="1" noChangeShapeType="1" noTextEdit="1"/>
              </p:cNvSpPr>
              <p:nvPr/>
            </p:nvSpPr>
            <p:spPr bwMode="auto">
              <a:xfrm>
                <a:off x="11952" y="8172"/>
                <a:ext cx="43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GA</a:t>
                </a:r>
              </a:p>
            </p:txBody>
          </p:sp>
          <p:sp>
            <p:nvSpPr>
              <p:cNvPr id="9235" name="WordArt 477">
                <a:extLst>
                  <a:ext uri="{FF2B5EF4-FFF2-40B4-BE49-F238E27FC236}">
                    <a16:creationId xmlns:a16="http://schemas.microsoft.com/office/drawing/2014/main" id="{0F2E8D14-F9BE-4D1A-9CA8-E05CC758544D}"/>
                  </a:ext>
                </a:extLst>
              </p:cNvPr>
              <p:cNvSpPr>
                <a:spLocks noChangeArrowheads="1" noChangeShapeType="1" noTextEdit="1"/>
              </p:cNvSpPr>
              <p:nvPr/>
            </p:nvSpPr>
            <p:spPr bwMode="auto">
              <a:xfrm>
                <a:off x="12657" y="9432"/>
                <a:ext cx="375"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FL</a:t>
                </a:r>
              </a:p>
            </p:txBody>
          </p:sp>
          <p:sp>
            <p:nvSpPr>
              <p:cNvPr id="9236" name="WordArt 478">
                <a:extLst>
                  <a:ext uri="{FF2B5EF4-FFF2-40B4-BE49-F238E27FC236}">
                    <a16:creationId xmlns:a16="http://schemas.microsoft.com/office/drawing/2014/main" id="{FF740D05-F65B-4847-84FD-47D7FFD4C492}"/>
                  </a:ext>
                </a:extLst>
              </p:cNvPr>
              <p:cNvSpPr>
                <a:spLocks noChangeArrowheads="1" noChangeShapeType="1" noTextEdit="1"/>
              </p:cNvSpPr>
              <p:nvPr/>
            </p:nvSpPr>
            <p:spPr bwMode="auto">
              <a:xfrm>
                <a:off x="12492" y="7632"/>
                <a:ext cx="40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SC</a:t>
                </a:r>
              </a:p>
            </p:txBody>
          </p:sp>
          <p:sp>
            <p:nvSpPr>
              <p:cNvPr id="9237" name="WordArt 479">
                <a:extLst>
                  <a:ext uri="{FF2B5EF4-FFF2-40B4-BE49-F238E27FC236}">
                    <a16:creationId xmlns:a16="http://schemas.microsoft.com/office/drawing/2014/main" id="{178FEFB8-8937-49A7-BE6F-917F1A5F7198}"/>
                  </a:ext>
                </a:extLst>
              </p:cNvPr>
              <p:cNvSpPr>
                <a:spLocks noChangeArrowheads="1" noChangeShapeType="1" noTextEdit="1"/>
              </p:cNvSpPr>
              <p:nvPr/>
            </p:nvSpPr>
            <p:spPr bwMode="auto">
              <a:xfrm>
                <a:off x="13032" y="7092"/>
                <a:ext cx="40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ND</a:t>
                </a:r>
              </a:p>
            </p:txBody>
          </p:sp>
          <p:sp>
            <p:nvSpPr>
              <p:cNvPr id="9238" name="WordArt 480">
                <a:extLst>
                  <a:ext uri="{FF2B5EF4-FFF2-40B4-BE49-F238E27FC236}">
                    <a16:creationId xmlns:a16="http://schemas.microsoft.com/office/drawing/2014/main" id="{64B752B3-F1D0-4A20-BDED-73CFC8A72C77}"/>
                  </a:ext>
                </a:extLst>
              </p:cNvPr>
              <p:cNvSpPr>
                <a:spLocks noChangeArrowheads="1" noChangeShapeType="1" noTextEdit="1"/>
              </p:cNvSpPr>
              <p:nvPr/>
            </p:nvSpPr>
            <p:spPr bwMode="auto">
              <a:xfrm>
                <a:off x="13002" y="6402"/>
                <a:ext cx="39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VA</a:t>
                </a:r>
              </a:p>
            </p:txBody>
          </p:sp>
          <p:sp>
            <p:nvSpPr>
              <p:cNvPr id="9239" name="WordArt 481">
                <a:extLst>
                  <a:ext uri="{FF2B5EF4-FFF2-40B4-BE49-F238E27FC236}">
                    <a16:creationId xmlns:a16="http://schemas.microsoft.com/office/drawing/2014/main" id="{7B23A4A8-5DDD-44DD-AE86-E8C8575B6443}"/>
                  </a:ext>
                </a:extLst>
              </p:cNvPr>
              <p:cNvSpPr>
                <a:spLocks noChangeArrowheads="1" noChangeShapeType="1" noTextEdit="1"/>
              </p:cNvSpPr>
              <p:nvPr/>
            </p:nvSpPr>
            <p:spPr bwMode="auto">
              <a:xfrm>
                <a:off x="12312" y="6372"/>
                <a:ext cx="390"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WV</a:t>
                </a:r>
              </a:p>
            </p:txBody>
          </p:sp>
          <p:sp>
            <p:nvSpPr>
              <p:cNvPr id="9240" name="WordArt 482">
                <a:extLst>
                  <a:ext uri="{FF2B5EF4-FFF2-40B4-BE49-F238E27FC236}">
                    <a16:creationId xmlns:a16="http://schemas.microsoft.com/office/drawing/2014/main" id="{BCCBDB7D-1601-4BF1-BA15-9EAE4717DF08}"/>
                  </a:ext>
                </a:extLst>
              </p:cNvPr>
              <p:cNvSpPr>
                <a:spLocks noChangeArrowheads="1" noChangeShapeType="1" noTextEdit="1"/>
              </p:cNvSpPr>
              <p:nvPr/>
            </p:nvSpPr>
            <p:spPr bwMode="auto">
              <a:xfrm>
                <a:off x="11412" y="6732"/>
                <a:ext cx="37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KY</a:t>
                </a:r>
              </a:p>
            </p:txBody>
          </p:sp>
          <p:sp>
            <p:nvSpPr>
              <p:cNvPr id="9241" name="WordArt 483">
                <a:extLst>
                  <a:ext uri="{FF2B5EF4-FFF2-40B4-BE49-F238E27FC236}">
                    <a16:creationId xmlns:a16="http://schemas.microsoft.com/office/drawing/2014/main" id="{9E3004DF-4897-4A6F-A2BA-2AE220DF5237}"/>
                  </a:ext>
                </a:extLst>
              </p:cNvPr>
              <p:cNvSpPr>
                <a:spLocks noChangeArrowheads="1" noChangeShapeType="1" noTextEdit="1"/>
              </p:cNvSpPr>
              <p:nvPr/>
            </p:nvSpPr>
            <p:spPr bwMode="auto">
              <a:xfrm>
                <a:off x="11772" y="5832"/>
                <a:ext cx="450" cy="36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cs typeface="Arial" panose="020B0604020202020204" pitchFamily="34" charset="0"/>
                  </a:rPr>
                  <a:t>OH</a:t>
                </a:r>
              </a:p>
            </p:txBody>
          </p:sp>
          <p:sp>
            <p:nvSpPr>
              <p:cNvPr id="9242" name="WordArt 484">
                <a:extLst>
                  <a:ext uri="{FF2B5EF4-FFF2-40B4-BE49-F238E27FC236}">
                    <a16:creationId xmlns:a16="http://schemas.microsoft.com/office/drawing/2014/main" id="{481ABBE4-660E-44D4-B860-99C606B03B44}"/>
                  </a:ext>
                </a:extLst>
              </p:cNvPr>
              <p:cNvSpPr>
                <a:spLocks noChangeArrowheads="1" noChangeShapeType="1" noTextEdit="1"/>
              </p:cNvSpPr>
              <p:nvPr/>
            </p:nvSpPr>
            <p:spPr bwMode="auto">
              <a:xfrm>
                <a:off x="12852" y="5472"/>
                <a:ext cx="39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PA</a:t>
                </a:r>
              </a:p>
            </p:txBody>
          </p:sp>
          <p:sp>
            <p:nvSpPr>
              <p:cNvPr id="9243" name="WordArt 485">
                <a:extLst>
                  <a:ext uri="{FF2B5EF4-FFF2-40B4-BE49-F238E27FC236}">
                    <a16:creationId xmlns:a16="http://schemas.microsoft.com/office/drawing/2014/main" id="{A30AEA88-60BB-42F5-97C4-8B2E8A43B3C8}"/>
                  </a:ext>
                </a:extLst>
              </p:cNvPr>
              <p:cNvSpPr>
                <a:spLocks noChangeArrowheads="1" noChangeShapeType="1" noTextEdit="1"/>
              </p:cNvSpPr>
              <p:nvPr/>
            </p:nvSpPr>
            <p:spPr bwMode="auto">
              <a:xfrm>
                <a:off x="13932" y="6192"/>
                <a:ext cx="270" cy="240"/>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solidFill>
                      <a:srgbClr val="000000"/>
                    </a:solidFill>
                    <a:cs typeface="Arial" panose="020B0604020202020204" pitchFamily="34" charset="0"/>
                  </a:rPr>
                  <a:t>DE</a:t>
                </a:r>
              </a:p>
            </p:txBody>
          </p:sp>
          <p:sp>
            <p:nvSpPr>
              <p:cNvPr id="9244" name="WordArt 486">
                <a:extLst>
                  <a:ext uri="{FF2B5EF4-FFF2-40B4-BE49-F238E27FC236}">
                    <a16:creationId xmlns:a16="http://schemas.microsoft.com/office/drawing/2014/main" id="{892DE070-E56D-4BBB-AA56-D92422B83B31}"/>
                  </a:ext>
                </a:extLst>
              </p:cNvPr>
              <p:cNvSpPr>
                <a:spLocks noChangeArrowheads="1" noChangeShapeType="1" noTextEdit="1"/>
              </p:cNvSpPr>
              <p:nvPr/>
            </p:nvSpPr>
            <p:spPr bwMode="auto">
              <a:xfrm>
                <a:off x="13212" y="5832"/>
                <a:ext cx="375"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MD</a:t>
                </a:r>
              </a:p>
            </p:txBody>
          </p:sp>
          <p:sp>
            <p:nvSpPr>
              <p:cNvPr id="9245" name="WordArt 487">
                <a:extLst>
                  <a:ext uri="{FF2B5EF4-FFF2-40B4-BE49-F238E27FC236}">
                    <a16:creationId xmlns:a16="http://schemas.microsoft.com/office/drawing/2014/main" id="{49FDFB14-052D-435F-94B3-F8636D46B009}"/>
                  </a:ext>
                </a:extLst>
              </p:cNvPr>
              <p:cNvSpPr>
                <a:spLocks noChangeArrowheads="1" noChangeShapeType="1" noTextEdit="1"/>
              </p:cNvSpPr>
              <p:nvPr/>
            </p:nvSpPr>
            <p:spPr bwMode="auto">
              <a:xfrm>
                <a:off x="13392" y="4752"/>
                <a:ext cx="37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NY</a:t>
                </a:r>
              </a:p>
            </p:txBody>
          </p:sp>
          <p:sp>
            <p:nvSpPr>
              <p:cNvPr id="9246" name="WordArt 488">
                <a:extLst>
                  <a:ext uri="{FF2B5EF4-FFF2-40B4-BE49-F238E27FC236}">
                    <a16:creationId xmlns:a16="http://schemas.microsoft.com/office/drawing/2014/main" id="{C3A17178-4B70-4DBE-BAF1-E5D4718247B3}"/>
                  </a:ext>
                </a:extLst>
              </p:cNvPr>
              <p:cNvSpPr>
                <a:spLocks noChangeArrowheads="1" noChangeShapeType="1" noTextEdit="1"/>
              </p:cNvSpPr>
              <p:nvPr/>
            </p:nvSpPr>
            <p:spPr bwMode="auto">
              <a:xfrm>
                <a:off x="13752" y="4212"/>
                <a:ext cx="300"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VT</a:t>
                </a:r>
              </a:p>
            </p:txBody>
          </p:sp>
          <p:sp>
            <p:nvSpPr>
              <p:cNvPr id="9247" name="WordArt 489">
                <a:extLst>
                  <a:ext uri="{FF2B5EF4-FFF2-40B4-BE49-F238E27FC236}">
                    <a16:creationId xmlns:a16="http://schemas.microsoft.com/office/drawing/2014/main" id="{95ED2C23-E422-4753-8443-5525D269C7F0}"/>
                  </a:ext>
                </a:extLst>
              </p:cNvPr>
              <p:cNvSpPr>
                <a:spLocks noChangeArrowheads="1" noChangeShapeType="1" noTextEdit="1"/>
              </p:cNvSpPr>
              <p:nvPr/>
            </p:nvSpPr>
            <p:spPr bwMode="auto">
              <a:xfrm>
                <a:off x="14112" y="4392"/>
                <a:ext cx="330"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NH</a:t>
                </a:r>
              </a:p>
            </p:txBody>
          </p:sp>
          <p:sp>
            <p:nvSpPr>
              <p:cNvPr id="9248" name="WordArt 490">
                <a:extLst>
                  <a:ext uri="{FF2B5EF4-FFF2-40B4-BE49-F238E27FC236}">
                    <a16:creationId xmlns:a16="http://schemas.microsoft.com/office/drawing/2014/main" id="{D23CC396-8105-47F5-938D-11236C288BC9}"/>
                  </a:ext>
                </a:extLst>
              </p:cNvPr>
              <p:cNvSpPr>
                <a:spLocks noChangeArrowheads="1" noChangeShapeType="1" noTextEdit="1"/>
              </p:cNvSpPr>
              <p:nvPr/>
            </p:nvSpPr>
            <p:spPr bwMode="auto">
              <a:xfrm>
                <a:off x="14472" y="3672"/>
                <a:ext cx="420"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ME</a:t>
                </a:r>
              </a:p>
            </p:txBody>
          </p:sp>
          <p:sp>
            <p:nvSpPr>
              <p:cNvPr id="9249" name="WordArt 491">
                <a:extLst>
                  <a:ext uri="{FF2B5EF4-FFF2-40B4-BE49-F238E27FC236}">
                    <a16:creationId xmlns:a16="http://schemas.microsoft.com/office/drawing/2014/main" id="{A229EF92-EF29-4DF9-B1D9-BF4F82F7D143}"/>
                  </a:ext>
                </a:extLst>
              </p:cNvPr>
              <p:cNvSpPr>
                <a:spLocks noChangeArrowheads="1" noChangeShapeType="1" noTextEdit="1"/>
              </p:cNvSpPr>
              <p:nvPr/>
            </p:nvSpPr>
            <p:spPr bwMode="auto">
              <a:xfrm>
                <a:off x="14292" y="4752"/>
                <a:ext cx="300" cy="240"/>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solidFill>
                      <a:srgbClr val="000000"/>
                    </a:solidFill>
                    <a:cs typeface="Arial" panose="020B0604020202020204" pitchFamily="34" charset="0"/>
                  </a:rPr>
                  <a:t>MA</a:t>
                </a:r>
              </a:p>
            </p:txBody>
          </p:sp>
          <p:sp>
            <p:nvSpPr>
              <p:cNvPr id="9250" name="WordArt 492">
                <a:extLst>
                  <a:ext uri="{FF2B5EF4-FFF2-40B4-BE49-F238E27FC236}">
                    <a16:creationId xmlns:a16="http://schemas.microsoft.com/office/drawing/2014/main" id="{7FFCB8FF-9348-4FBD-91E2-DDF465E738E9}"/>
                  </a:ext>
                </a:extLst>
              </p:cNvPr>
              <p:cNvSpPr>
                <a:spLocks noChangeArrowheads="1" noChangeShapeType="1" noTextEdit="1"/>
              </p:cNvSpPr>
              <p:nvPr/>
            </p:nvSpPr>
            <p:spPr bwMode="auto">
              <a:xfrm>
                <a:off x="14652" y="5112"/>
                <a:ext cx="210"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RI</a:t>
                </a:r>
              </a:p>
            </p:txBody>
          </p:sp>
          <p:sp>
            <p:nvSpPr>
              <p:cNvPr id="9251" name="WordArt 493">
                <a:extLst>
                  <a:ext uri="{FF2B5EF4-FFF2-40B4-BE49-F238E27FC236}">
                    <a16:creationId xmlns:a16="http://schemas.microsoft.com/office/drawing/2014/main" id="{B0441348-23FB-49B7-AF2B-81FB38C41EF5}"/>
                  </a:ext>
                </a:extLst>
              </p:cNvPr>
              <p:cNvSpPr>
                <a:spLocks noChangeArrowheads="1" noChangeShapeType="1" noTextEdit="1"/>
              </p:cNvSpPr>
              <p:nvPr/>
            </p:nvSpPr>
            <p:spPr bwMode="auto">
              <a:xfrm>
                <a:off x="14112" y="5292"/>
                <a:ext cx="315"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CT</a:t>
                </a:r>
              </a:p>
            </p:txBody>
          </p:sp>
          <p:sp>
            <p:nvSpPr>
              <p:cNvPr id="9252" name="WordArt 494">
                <a:extLst>
                  <a:ext uri="{FF2B5EF4-FFF2-40B4-BE49-F238E27FC236}">
                    <a16:creationId xmlns:a16="http://schemas.microsoft.com/office/drawing/2014/main" id="{420DD8A3-E7A6-46F9-9A6A-E6177D7F28E5}"/>
                  </a:ext>
                </a:extLst>
              </p:cNvPr>
              <p:cNvSpPr>
                <a:spLocks noChangeArrowheads="1" noChangeShapeType="1" noTextEdit="1"/>
              </p:cNvSpPr>
              <p:nvPr/>
            </p:nvSpPr>
            <p:spPr bwMode="auto">
              <a:xfrm>
                <a:off x="11412" y="7272"/>
                <a:ext cx="375" cy="330"/>
              </a:xfrm>
              <a:prstGeom prst="rect">
                <a:avLst/>
              </a:prstGeom>
            </p:spPr>
            <p:txBody>
              <a:bodyPr wrap="none" fromWordArt="1">
                <a:prstTxWarp prst="textPlain">
                  <a:avLst>
                    <a:gd name="adj" fmla="val 50000"/>
                  </a:avLst>
                </a:prstTxWarp>
              </a:bodyPr>
              <a:lstStyle/>
              <a:p>
                <a:pPr algn="ctr"/>
                <a:r>
                  <a:rPr lang="en-US" sz="1400" kern="10">
                    <a:ln w="9525">
                      <a:solidFill>
                        <a:srgbClr val="000000"/>
                      </a:solidFill>
                      <a:round/>
                      <a:headEnd/>
                      <a:tailEnd/>
                    </a:ln>
                    <a:solidFill>
                      <a:srgbClr val="000000"/>
                    </a:solidFill>
                    <a:cs typeface="Arial" panose="020B0604020202020204" pitchFamily="34" charset="0"/>
                  </a:rPr>
                  <a:t>TN</a:t>
                </a:r>
              </a:p>
            </p:txBody>
          </p:sp>
          <p:sp>
            <p:nvSpPr>
              <p:cNvPr id="9253" name="WordArt 495">
                <a:extLst>
                  <a:ext uri="{FF2B5EF4-FFF2-40B4-BE49-F238E27FC236}">
                    <a16:creationId xmlns:a16="http://schemas.microsoft.com/office/drawing/2014/main" id="{92307390-6B78-4DC4-8EFD-FB8EFE74EF4A}"/>
                  </a:ext>
                </a:extLst>
              </p:cNvPr>
              <p:cNvSpPr>
                <a:spLocks noChangeArrowheads="1" noChangeShapeType="1" noTextEdit="1"/>
              </p:cNvSpPr>
              <p:nvPr/>
            </p:nvSpPr>
            <p:spPr bwMode="auto">
              <a:xfrm>
                <a:off x="14112" y="5652"/>
                <a:ext cx="285" cy="270"/>
              </a:xfrm>
              <a:prstGeom prst="rect">
                <a:avLst/>
              </a:prstGeom>
            </p:spPr>
            <p:txBody>
              <a:bodyPr wrap="none" fromWordArt="1">
                <a:prstTxWarp prst="textPlain">
                  <a:avLst>
                    <a:gd name="adj" fmla="val 50000"/>
                  </a:avLst>
                </a:prstTxWarp>
              </a:bodyPr>
              <a:lstStyle/>
              <a:p>
                <a:pPr algn="ctr"/>
                <a:r>
                  <a:rPr lang="en-US" sz="1200" kern="10">
                    <a:ln w="9525">
                      <a:solidFill>
                        <a:srgbClr val="000000"/>
                      </a:solidFill>
                      <a:round/>
                      <a:headEnd/>
                      <a:tailEnd/>
                    </a:ln>
                    <a:solidFill>
                      <a:srgbClr val="000000"/>
                    </a:solidFill>
                    <a:cs typeface="Arial" panose="020B0604020202020204" pitchFamily="34" charset="0"/>
                  </a:rPr>
                  <a:t>NJ</a:t>
                </a:r>
              </a:p>
            </p:txBody>
          </p:sp>
        </p:grpSp>
      </p:grpSp>
      <p:sp>
        <p:nvSpPr>
          <p:cNvPr id="9219" name="Text Box 496">
            <a:extLst>
              <a:ext uri="{FF2B5EF4-FFF2-40B4-BE49-F238E27FC236}">
                <a16:creationId xmlns:a16="http://schemas.microsoft.com/office/drawing/2014/main" id="{248F7801-E146-4F7D-9A27-F78D219EE26A}"/>
              </a:ext>
            </a:extLst>
          </p:cNvPr>
          <p:cNvSpPr txBox="1">
            <a:spLocks noChangeArrowheads="1"/>
          </p:cNvSpPr>
          <p:nvPr/>
        </p:nvSpPr>
        <p:spPr bwMode="auto">
          <a:xfrm>
            <a:off x="1219200" y="609600"/>
            <a:ext cx="678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600">
                <a:solidFill>
                  <a:schemeClr val="bg2"/>
                </a:solidFill>
              </a:rPr>
              <a:t>DISTRIBUTION CENTER SERVICE AREAS</a:t>
            </a:r>
          </a:p>
        </p:txBody>
      </p:sp>
      <p:sp>
        <p:nvSpPr>
          <p:cNvPr id="9220" name="Footer Placeholder 1">
            <a:extLst>
              <a:ext uri="{FF2B5EF4-FFF2-40B4-BE49-F238E27FC236}">
                <a16:creationId xmlns:a16="http://schemas.microsoft.com/office/drawing/2014/main" id="{7B573B66-638E-4E87-B630-8DF2E861160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3"/>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3"/>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3"/>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FD7556C-0170-40C0-9ACF-D18E72FB4ED5}"/>
              </a:ext>
            </a:extLst>
          </p:cNvPr>
          <p:cNvSpPr>
            <a:spLocks noGrp="1"/>
          </p:cNvSpPr>
          <p:nvPr>
            <p:ph type="title"/>
          </p:nvPr>
        </p:nvSpPr>
        <p:spPr>
          <a:xfrm>
            <a:off x="498436" y="857251"/>
            <a:ext cx="9259927" cy="873210"/>
          </a:xfrm>
        </p:spPr>
        <p:txBody>
          <a:bodyPr/>
          <a:lstStyle/>
          <a:p>
            <a:r>
              <a:rPr lang="en-US" dirty="0"/>
              <a:t>Spanish Springs, Distribution Center </a:t>
            </a:r>
          </a:p>
        </p:txBody>
      </p:sp>
      <p:sp>
        <p:nvSpPr>
          <p:cNvPr id="2" name="TextBox 1">
            <a:extLst>
              <a:ext uri="{FF2B5EF4-FFF2-40B4-BE49-F238E27FC236}">
                <a16:creationId xmlns:a16="http://schemas.microsoft.com/office/drawing/2014/main" id="{52C3A23C-40BE-4812-BBEE-8CE1A6167F21}"/>
              </a:ext>
            </a:extLst>
          </p:cNvPr>
          <p:cNvSpPr txBox="1"/>
          <p:nvPr/>
        </p:nvSpPr>
        <p:spPr>
          <a:xfrm>
            <a:off x="4230675" y="1924136"/>
            <a:ext cx="3950527" cy="1698927"/>
          </a:xfrm>
          <a:prstGeom prst="rect">
            <a:avLst/>
          </a:prstGeom>
          <a:noFill/>
        </p:spPr>
        <p:txBody>
          <a:bodyPr wrap="square" rtlCol="0">
            <a:spAutoFit/>
          </a:bodyPr>
          <a:lstStyle/>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409,000 SQ Feet</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First Carton Shipped Aug 2000</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58 Full Time Employees</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2 Shifts 5 Days a Week</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ISO 9001:2015 Certified 2018</a:t>
            </a:r>
          </a:p>
        </p:txBody>
      </p:sp>
      <p:sp>
        <p:nvSpPr>
          <p:cNvPr id="8" name="TextBox 7">
            <a:extLst>
              <a:ext uri="{FF2B5EF4-FFF2-40B4-BE49-F238E27FC236}">
                <a16:creationId xmlns:a16="http://schemas.microsoft.com/office/drawing/2014/main" id="{AD933F6C-B2D8-4936-BEA6-D157D5D98CFF}"/>
              </a:ext>
            </a:extLst>
          </p:cNvPr>
          <p:cNvSpPr txBox="1"/>
          <p:nvPr/>
        </p:nvSpPr>
        <p:spPr>
          <a:xfrm>
            <a:off x="816237" y="4166244"/>
            <a:ext cx="3950527" cy="1643527"/>
          </a:xfrm>
          <a:prstGeom prst="rect">
            <a:avLst/>
          </a:prstGeom>
          <a:noFill/>
        </p:spPr>
        <p:txBody>
          <a:bodyPr wrap="square" rtlCol="0">
            <a:spAutoFit/>
          </a:bodyPr>
          <a:lstStyle/>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19,500 Cartons per Day</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621 Orders per Day</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35% of U.S. Distribution Orders</a:t>
            </a:r>
          </a:p>
          <a:p>
            <a:pPr lvl="1" indent="-256889" defTabSz="583943">
              <a:spcBef>
                <a:spcPct val="20000"/>
              </a:spcBef>
              <a:buClr>
                <a:srgbClr val="76B900"/>
              </a:buClr>
              <a:buFont typeface="Arial" panose="020B0604020202020204" pitchFamily="34" charset="0"/>
              <a:buChar char="•"/>
            </a:pPr>
            <a:r>
              <a:rPr lang="en-US" dirty="0">
                <a:solidFill>
                  <a:srgbClr val="707276"/>
                </a:solidFill>
                <a:ea typeface="ＭＳ Ｐゴシック" pitchFamily="34" charset="-128"/>
              </a:rPr>
              <a:t>99.9% Ready to Ship in 24 Hrs. or Less</a:t>
            </a:r>
          </a:p>
        </p:txBody>
      </p:sp>
      <p:pic>
        <p:nvPicPr>
          <p:cNvPr id="3" name="Picture 2">
            <a:extLst>
              <a:ext uri="{FF2B5EF4-FFF2-40B4-BE49-F238E27FC236}">
                <a16:creationId xmlns:a16="http://schemas.microsoft.com/office/drawing/2014/main" id="{13A008D5-1EBD-47ED-A33E-918311129654}"/>
              </a:ext>
            </a:extLst>
          </p:cNvPr>
          <p:cNvPicPr>
            <a:picLocks noChangeAspect="1"/>
          </p:cNvPicPr>
          <p:nvPr/>
        </p:nvPicPr>
        <p:blipFill>
          <a:blip r:embed="rId4"/>
          <a:stretch>
            <a:fillRect/>
          </a:stretch>
        </p:blipFill>
        <p:spPr>
          <a:xfrm>
            <a:off x="1070237" y="1924136"/>
            <a:ext cx="2761727" cy="2048434"/>
          </a:xfrm>
          <a:prstGeom prst="rect">
            <a:avLst/>
          </a:prstGeom>
        </p:spPr>
      </p:pic>
      <p:pic>
        <p:nvPicPr>
          <p:cNvPr id="4" name="Picture 3">
            <a:extLst>
              <a:ext uri="{FF2B5EF4-FFF2-40B4-BE49-F238E27FC236}">
                <a16:creationId xmlns:a16="http://schemas.microsoft.com/office/drawing/2014/main" id="{5BCBB787-34AE-482A-85EA-0BB55B0A5943}"/>
              </a:ext>
            </a:extLst>
          </p:cNvPr>
          <p:cNvPicPr>
            <a:picLocks noChangeAspect="1"/>
          </p:cNvPicPr>
          <p:nvPr/>
        </p:nvPicPr>
        <p:blipFill>
          <a:blip r:embed="rId5"/>
          <a:stretch>
            <a:fillRect/>
          </a:stretch>
        </p:blipFill>
        <p:spPr>
          <a:xfrm>
            <a:off x="5582561" y="4101037"/>
            <a:ext cx="2761727" cy="2053006"/>
          </a:xfrm>
          <a:prstGeom prst="rect">
            <a:avLst/>
          </a:prstGeom>
        </p:spPr>
      </p:pic>
    </p:spTree>
    <p:custDataLst>
      <p:tags r:id="rId1"/>
    </p:custDataLst>
    <p:extLst>
      <p:ext uri="{BB962C8B-B14F-4D97-AF65-F5344CB8AC3E}">
        <p14:creationId xmlns:p14="http://schemas.microsoft.com/office/powerpoint/2010/main" val="401607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8CD7247-3FC5-41BE-BF1C-1CCFB39EBDC3}"/>
              </a:ext>
            </a:extLst>
          </p:cNvPr>
          <p:cNvSpPr>
            <a:spLocks noGrp="1" noChangeArrowheads="1"/>
          </p:cNvSpPr>
          <p:nvPr>
            <p:ph type="body" idx="1"/>
          </p:nvPr>
        </p:nvSpPr>
        <p:spPr>
          <a:xfrm>
            <a:off x="914400" y="1752600"/>
            <a:ext cx="3352800" cy="4343400"/>
          </a:xfrm>
        </p:spPr>
        <p:txBody>
          <a:bodyPr/>
          <a:lstStyle/>
          <a:p>
            <a:pPr>
              <a:lnSpc>
                <a:spcPct val="80000"/>
              </a:lnSpc>
              <a:buClr>
                <a:schemeClr val="accent2"/>
              </a:buClr>
              <a:buSzTx/>
              <a:buFont typeface="Wingdings" panose="05000000000000000000" pitchFamily="2" charset="2"/>
              <a:buChar char="q"/>
            </a:pPr>
            <a:r>
              <a:rPr lang="en-US" altLang="en-US" sz="2000" dirty="0"/>
              <a:t>SEMI-AUTOMATED </a:t>
            </a:r>
          </a:p>
          <a:p>
            <a:pPr>
              <a:lnSpc>
                <a:spcPct val="80000"/>
              </a:lnSpc>
              <a:buClr>
                <a:schemeClr val="accent2"/>
              </a:buClr>
              <a:buSzTx/>
              <a:buFont typeface="Wingdings" panose="05000000000000000000" pitchFamily="2" charset="2"/>
              <a:buChar char="q"/>
            </a:pPr>
            <a:r>
              <a:rPr lang="en-US" altLang="en-US" sz="2000" dirty="0"/>
              <a:t> ISO 9001-2015 REGISTERED</a:t>
            </a:r>
          </a:p>
          <a:p>
            <a:pPr>
              <a:lnSpc>
                <a:spcPct val="80000"/>
              </a:lnSpc>
              <a:buClr>
                <a:schemeClr val="accent2"/>
              </a:buClr>
              <a:buSzTx/>
              <a:buFont typeface="Wingdings" panose="05000000000000000000" pitchFamily="2" charset="2"/>
              <a:buChar char="q"/>
            </a:pPr>
            <a:r>
              <a:rPr lang="en-US" altLang="en-US" sz="2000" dirty="0"/>
              <a:t> 99.9% 24 HOUR TURN-AROUND</a:t>
            </a:r>
          </a:p>
          <a:p>
            <a:pPr>
              <a:lnSpc>
                <a:spcPct val="80000"/>
              </a:lnSpc>
              <a:buClr>
                <a:schemeClr val="accent2"/>
              </a:buClr>
              <a:buSzTx/>
              <a:buFont typeface="Wingdings" panose="05000000000000000000" pitchFamily="2" charset="2"/>
              <a:buChar char="q"/>
            </a:pPr>
            <a:r>
              <a:rPr lang="en-US" altLang="en-US" sz="2000" dirty="0"/>
              <a:t> 85% CARTONS SHIPPED LTL</a:t>
            </a:r>
          </a:p>
          <a:p>
            <a:pPr>
              <a:lnSpc>
                <a:spcPct val="80000"/>
              </a:lnSpc>
              <a:buClr>
                <a:schemeClr val="accent2"/>
              </a:buClr>
              <a:buSzTx/>
              <a:buFont typeface="Wingdings" panose="05000000000000000000" pitchFamily="2" charset="2"/>
              <a:buChar char="q"/>
            </a:pPr>
            <a:r>
              <a:rPr lang="en-US" altLang="en-US" sz="2000" dirty="0"/>
              <a:t> 85% ORDERS SMALL PARCEL</a:t>
            </a:r>
          </a:p>
          <a:p>
            <a:pPr>
              <a:lnSpc>
                <a:spcPct val="80000"/>
              </a:lnSpc>
              <a:buClr>
                <a:schemeClr val="accent2"/>
              </a:buClr>
              <a:buSzTx/>
              <a:buFont typeface="Wingdings" panose="05000000000000000000" pitchFamily="2" charset="2"/>
              <a:buChar char="q"/>
            </a:pPr>
            <a:r>
              <a:rPr lang="en-US" altLang="en-US" sz="2000" dirty="0"/>
              <a:t> Near 100% SHIPPING ACCURACY</a:t>
            </a:r>
          </a:p>
          <a:p>
            <a:pPr>
              <a:lnSpc>
                <a:spcPct val="80000"/>
              </a:lnSpc>
              <a:buClr>
                <a:schemeClr val="accent2"/>
              </a:buClr>
              <a:buSzPct val="50000"/>
              <a:buFont typeface="Wingdings" panose="05000000000000000000" pitchFamily="2" charset="2"/>
              <a:buChar char="q"/>
            </a:pPr>
            <a:endParaRPr lang="en-US" altLang="en-US" sz="2000" dirty="0"/>
          </a:p>
        </p:txBody>
      </p:sp>
      <p:pic>
        <p:nvPicPr>
          <p:cNvPr id="8195" name="Picture 9" descr="cable_image2">
            <a:extLst>
              <a:ext uri="{FF2B5EF4-FFF2-40B4-BE49-F238E27FC236}">
                <a16:creationId xmlns:a16="http://schemas.microsoft.com/office/drawing/2014/main" id="{A2BFF17C-A14F-417E-991E-0ECD5A0D4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6528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6" name="Rectangle 2">
            <a:extLst>
              <a:ext uri="{FF2B5EF4-FFF2-40B4-BE49-F238E27FC236}">
                <a16:creationId xmlns:a16="http://schemas.microsoft.com/office/drawing/2014/main" id="{8CC3E93A-7ED0-418B-A5AB-B7450B8C39D5}"/>
              </a:ext>
            </a:extLst>
          </p:cNvPr>
          <p:cNvSpPr>
            <a:spLocks noGrp="1" noChangeArrowheads="1"/>
          </p:cNvSpPr>
          <p:nvPr>
            <p:ph type="title"/>
          </p:nvPr>
        </p:nvSpPr>
        <p:spPr>
          <a:xfrm>
            <a:off x="533400" y="609600"/>
            <a:ext cx="8077200" cy="530225"/>
          </a:xfrm>
        </p:spPr>
        <p:txBody>
          <a:bodyPr/>
          <a:lstStyle/>
          <a:p>
            <a:pPr algn="ctr"/>
            <a:r>
              <a:rPr lang="en-US" altLang="en-US" sz="3600">
                <a:solidFill>
                  <a:schemeClr val="tx1"/>
                </a:solidFill>
              </a:rPr>
              <a:t>STATE OF THE ART</a:t>
            </a:r>
            <a:r>
              <a:rPr lang="en-US" altLang="en-US" sz="3600">
                <a:solidFill>
                  <a:schemeClr val="bg1"/>
                </a:solidFill>
              </a:rPr>
              <a:t> </a:t>
            </a:r>
            <a:r>
              <a:rPr lang="en-US" altLang="en-US" sz="3600">
                <a:solidFill>
                  <a:schemeClr val="tx1"/>
                </a:solidFill>
              </a:rPr>
              <a:t>SERVICE</a:t>
            </a:r>
          </a:p>
        </p:txBody>
      </p:sp>
      <p:sp>
        <p:nvSpPr>
          <p:cNvPr id="8197" name="Footer Placeholder 1">
            <a:extLst>
              <a:ext uri="{FF2B5EF4-FFF2-40B4-BE49-F238E27FC236}">
                <a16:creationId xmlns:a16="http://schemas.microsoft.com/office/drawing/2014/main" id="{708A526A-32BF-42C5-92C8-2470B4E45FDD}"/>
              </a:ext>
            </a:extLst>
          </p:cNvPr>
          <p:cNvSpPr>
            <a:spLocks noGrp="1"/>
          </p:cNvSpPr>
          <p:nvPr>
            <p:ph type="ftr" sz="quarter" idx="11"/>
          </p:nvPr>
        </p:nvSpPr>
        <p:spPr>
          <a:xfrm>
            <a:off x="1905000" y="6553200"/>
            <a:ext cx="5562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2500"/>
                                  </p:stCondLst>
                                  <p:childTnLst>
                                    <p:set>
                                      <p:cBhvr>
                                        <p:cTn id="9" dur="1" fill="hold">
                                          <p:stCondLst>
                                            <p:cond delay="0"/>
                                          </p:stCondLst>
                                        </p:cTn>
                                        <p:tgtEl>
                                          <p:spTgt spid="51203">
                                            <p:txEl>
                                              <p:pRg st="1" end="1"/>
                                            </p:txEl>
                                          </p:spTgt>
                                        </p:tgtEl>
                                        <p:attrNameLst>
                                          <p:attrName>style.visibility</p:attrName>
                                        </p:attrNameLst>
                                      </p:cBhvr>
                                      <p:to>
                                        <p:strVal val="visible"/>
                                      </p:to>
                                    </p:set>
                                  </p:childTnLst>
                                </p:cTn>
                              </p:par>
                            </p:childTnLst>
                          </p:cTn>
                        </p:par>
                        <p:par>
                          <p:cTn id="10" fill="hold" nodeType="afterGroup">
                            <p:stCondLst>
                              <p:cond delay="3500"/>
                            </p:stCondLst>
                            <p:childTnLst>
                              <p:par>
                                <p:cTn id="11" presetID="1" presetClass="entr" presetSubtype="0" fill="hold" nodeType="afterEffect">
                                  <p:stCondLst>
                                    <p:cond delay="200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nodeType="afterEffect">
                                  <p:stCondLst>
                                    <p:cond delay="2000"/>
                                  </p:stCondLst>
                                  <p:childTnLst>
                                    <p:set>
                                      <p:cBhvr>
                                        <p:cTn id="15" dur="1" fill="hold">
                                          <p:stCondLst>
                                            <p:cond delay="0"/>
                                          </p:stCondLst>
                                        </p:cTn>
                                        <p:tgtEl>
                                          <p:spTgt spid="51203">
                                            <p:txEl>
                                              <p:pRg st="3" end="3"/>
                                            </p:txEl>
                                          </p:spTgt>
                                        </p:tgtEl>
                                        <p:attrNameLst>
                                          <p:attrName>style.visibility</p:attrName>
                                        </p:attrNameLst>
                                      </p:cBhvr>
                                      <p:to>
                                        <p:strVal val="visible"/>
                                      </p:to>
                                    </p:set>
                                  </p:childTnLst>
                                </p:cTn>
                              </p:par>
                            </p:childTnLst>
                          </p:cTn>
                        </p:par>
                        <p:par>
                          <p:cTn id="16" fill="hold" nodeType="afterGroup">
                            <p:stCondLst>
                              <p:cond delay="7500"/>
                            </p:stCondLst>
                            <p:childTnLst>
                              <p:par>
                                <p:cTn id="17" presetID="1" presetClass="entr" presetSubtype="0" fill="hold" nodeType="afterEffect">
                                  <p:stCondLst>
                                    <p:cond delay="200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par>
                          <p:cTn id="19" fill="hold" nodeType="afterGroup">
                            <p:stCondLst>
                              <p:cond delay="9500"/>
                            </p:stCondLst>
                            <p:childTnLst>
                              <p:par>
                                <p:cTn id="20" presetID="1" presetClass="entr" presetSubtype="0" fill="hold" nodeType="afterEffect">
                                  <p:stCondLst>
                                    <p:cond delay="2000"/>
                                  </p:stCondLst>
                                  <p:childTnLst>
                                    <p:set>
                                      <p:cBhvr>
                                        <p:cTn id="21"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F219DB1-B0E7-4827-8AD1-D164E14D5861}"/>
              </a:ext>
            </a:extLst>
          </p:cNvPr>
          <p:cNvGraphicFramePr/>
          <p:nvPr/>
        </p:nvGraphicFramePr>
        <p:xfrm>
          <a:off x="762000" y="1600200"/>
          <a:ext cx="7778750" cy="4270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Rectangle 2">
            <a:extLst>
              <a:ext uri="{FF2B5EF4-FFF2-40B4-BE49-F238E27FC236}">
                <a16:creationId xmlns:a16="http://schemas.microsoft.com/office/drawing/2014/main" id="{1FEBDCF2-2DBE-461A-BDD6-C59BBF9D4C44}"/>
              </a:ext>
            </a:extLst>
          </p:cNvPr>
          <p:cNvSpPr>
            <a:spLocks noChangeArrowheads="1"/>
          </p:cNvSpPr>
          <p:nvPr>
            <p:ph type="title"/>
          </p:nvPr>
        </p:nvSpPr>
        <p:spPr>
          <a:xfrm>
            <a:off x="1143000" y="685800"/>
            <a:ext cx="7010400" cy="530225"/>
          </a:xfrm>
          <a:noFill/>
        </p:spPr>
        <p:txBody>
          <a:bodyPr/>
          <a:lstStyle/>
          <a:p>
            <a:r>
              <a:rPr lang="en-US" altLang="en-US" sz="3600">
                <a:solidFill>
                  <a:schemeClr val="tx1"/>
                </a:solidFill>
              </a:rPr>
              <a:t>OUR CUSTOMERS</a:t>
            </a:r>
          </a:p>
        </p:txBody>
      </p:sp>
      <p:sp>
        <p:nvSpPr>
          <p:cNvPr id="10244" name="Footer Placeholder 1">
            <a:extLst>
              <a:ext uri="{FF2B5EF4-FFF2-40B4-BE49-F238E27FC236}">
                <a16:creationId xmlns:a16="http://schemas.microsoft.com/office/drawing/2014/main" id="{D6A2BD80-24D8-40C3-8D89-2D1D99415B3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8"/>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8"/>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8"/>
              </a:buBlip>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b="0">
                <a:solidFill>
                  <a:srgbClr val="707276"/>
                </a:solidFill>
              </a:rPr>
              <a:t>Copyright Leviton Mfg. Co., Inc. 2000-2013</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eviton_photo_background">
            <a:extLst>
              <a:ext uri="{FF2B5EF4-FFF2-40B4-BE49-F238E27FC236}">
                <a16:creationId xmlns:a16="http://schemas.microsoft.com/office/drawing/2014/main" id="{2C108A76-7FD8-4DD3-ACE5-A06931C8DABA}"/>
              </a:ext>
            </a:extLst>
          </p:cNvPr>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600200" y="1905000"/>
            <a:ext cx="6491288" cy="4270375"/>
          </a:xfrm>
          <a:noFill/>
        </p:spPr>
      </p:pic>
      <p:sp>
        <p:nvSpPr>
          <p:cNvPr id="57348" name="Rectangle 4">
            <a:extLst>
              <a:ext uri="{FF2B5EF4-FFF2-40B4-BE49-F238E27FC236}">
                <a16:creationId xmlns:a16="http://schemas.microsoft.com/office/drawing/2014/main" id="{49D12736-190F-4CC6-AC77-73B8EE0579D5}"/>
              </a:ext>
            </a:extLst>
          </p:cNvPr>
          <p:cNvSpPr>
            <a:spLocks noChangeArrowheads="1"/>
          </p:cNvSpPr>
          <p:nvPr/>
        </p:nvSpPr>
        <p:spPr bwMode="auto">
          <a:xfrm>
            <a:off x="1676400" y="2438400"/>
            <a:ext cx="647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SzPct val="25000"/>
              <a:buChar char="•"/>
              <a:defRPr sz="2400" b="1">
                <a:solidFill>
                  <a:schemeClr val="accent2"/>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Font typeface="Arial" panose="020B0604020202020204" pitchFamily="34" charset="0"/>
              <a:buBlip>
                <a:blip r:embed="rId4"/>
              </a:buBlip>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Font typeface="Arial" panose="020B0604020202020204" pitchFamily="34" charset="0"/>
              <a:buBlip>
                <a:blip r:embed="rId4"/>
              </a:buBlip>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Arial" panose="020B0604020202020204" pitchFamily="34" charset="0"/>
              <a:buBlip>
                <a:blip r:embed="rId4"/>
              </a:buBlip>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 typeface="Wingdings" panose="05000000000000000000" pitchFamily="2" charset="2"/>
              <a:buChar char="§"/>
            </a:pPr>
            <a:r>
              <a:rPr lang="en-US" altLang="en-US" sz="2800">
                <a:solidFill>
                  <a:schemeClr val="tx2"/>
                </a:solidFill>
              </a:rPr>
              <a:t>CUSTOMER DRIVEN</a:t>
            </a:r>
          </a:p>
          <a:p>
            <a:pPr eaLnBrk="1" hangingPunct="1">
              <a:spcBef>
                <a:spcPct val="0"/>
              </a:spcBef>
              <a:buClrTx/>
              <a:buSzTx/>
              <a:buFont typeface="Wingdings" panose="05000000000000000000" pitchFamily="2" charset="2"/>
              <a:buChar char="§"/>
            </a:pPr>
            <a:r>
              <a:rPr lang="en-US" altLang="en-US" sz="2800">
                <a:solidFill>
                  <a:schemeClr val="tx2"/>
                </a:solidFill>
              </a:rPr>
              <a:t> EMPHASIS ON ACCURACY</a:t>
            </a:r>
          </a:p>
          <a:p>
            <a:pPr eaLnBrk="1" hangingPunct="1">
              <a:spcBef>
                <a:spcPct val="0"/>
              </a:spcBef>
              <a:buClrTx/>
              <a:buSzTx/>
              <a:buFont typeface="Wingdings" panose="05000000000000000000" pitchFamily="2" charset="2"/>
              <a:buChar char="§"/>
            </a:pPr>
            <a:r>
              <a:rPr lang="en-US" altLang="en-US" sz="2800">
                <a:solidFill>
                  <a:schemeClr val="tx2"/>
                </a:solidFill>
              </a:rPr>
              <a:t> REDUCES TRANSACTION COSTS</a:t>
            </a:r>
          </a:p>
        </p:txBody>
      </p:sp>
      <p:sp>
        <p:nvSpPr>
          <p:cNvPr id="11268" name="Rectangle 2">
            <a:extLst>
              <a:ext uri="{FF2B5EF4-FFF2-40B4-BE49-F238E27FC236}">
                <a16:creationId xmlns:a16="http://schemas.microsoft.com/office/drawing/2014/main" id="{CEECF610-923B-444D-90D3-396AB81F253D}"/>
              </a:ext>
            </a:extLst>
          </p:cNvPr>
          <p:cNvSpPr>
            <a:spLocks noGrp="1" noChangeArrowheads="1"/>
          </p:cNvSpPr>
          <p:nvPr>
            <p:ph type="title" idx="4294967295"/>
          </p:nvPr>
        </p:nvSpPr>
        <p:spPr/>
        <p:txBody>
          <a:bodyPr/>
          <a:lstStyle/>
          <a:p>
            <a:r>
              <a:rPr lang="en-US" altLang="en-US" sz="4400"/>
              <a:t>WHY WE DO….</a:t>
            </a:r>
            <a:br>
              <a:rPr lang="en-US" altLang="en-US" sz="4400"/>
            </a:br>
            <a:r>
              <a:rPr lang="en-US" altLang="en-US" sz="4400"/>
              <a:t>    </a:t>
            </a:r>
            <a:r>
              <a:rPr lang="en-US" altLang="en-US" sz="4400">
                <a:solidFill>
                  <a:schemeClr val="accent2"/>
                </a:solidFill>
              </a:rPr>
              <a:t>WHAT  WE 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strips(downRight)">
                                      <p:cBhvr>
                                        <p:cTn id="7" dur="1000"/>
                                        <p:tgtEl>
                                          <p:spTgt spid="57348">
                                            <p:txEl>
                                              <p:pRg st="0" end="0"/>
                                            </p:txEl>
                                          </p:spTgt>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7348">
                                            <p:txEl>
                                              <p:pRg st="1" end="1"/>
                                            </p:txEl>
                                          </p:spTgt>
                                        </p:tgtEl>
                                        <p:attrNameLst>
                                          <p:attrName>style.visibility</p:attrName>
                                        </p:attrNameLst>
                                      </p:cBhvr>
                                      <p:to>
                                        <p:strVal val="visible"/>
                                      </p:to>
                                    </p:set>
                                    <p:animEffect transition="in" filter="strips(downRight)">
                                      <p:cBhvr>
                                        <p:cTn id="11" dur="1000"/>
                                        <p:tgtEl>
                                          <p:spTgt spid="57348">
                                            <p:txEl>
                                              <p:pRg st="1" end="1"/>
                                            </p:txEl>
                                          </p:spTgt>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57348">
                                            <p:txEl>
                                              <p:pRg st="2" end="2"/>
                                            </p:txEl>
                                          </p:spTgt>
                                        </p:tgtEl>
                                        <p:attrNameLst>
                                          <p:attrName>style.visibility</p:attrName>
                                        </p:attrNameLst>
                                      </p:cBhvr>
                                      <p:to>
                                        <p:strVal val="visible"/>
                                      </p:to>
                                    </p:set>
                                    <p:animEffect transition="in" filter="strips(downRight)">
                                      <p:cBhvr>
                                        <p:cTn id="15" dur="1000"/>
                                        <p:tgtEl>
                                          <p:spTgt spid="573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dvAuto="100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Presentation">
  <a:themeElements>
    <a:clrScheme name="">
      <a:dk1>
        <a:srgbClr val="001D68"/>
      </a:dk1>
      <a:lt1>
        <a:srgbClr val="FFFFFF"/>
      </a:lt1>
      <a:dk2>
        <a:srgbClr val="001D68"/>
      </a:dk2>
      <a:lt2>
        <a:srgbClr val="46484C"/>
      </a:lt2>
      <a:accent1>
        <a:srgbClr val="009ACF"/>
      </a:accent1>
      <a:accent2>
        <a:srgbClr val="76B900"/>
      </a:accent2>
      <a:accent3>
        <a:srgbClr val="FFFFFF"/>
      </a:accent3>
      <a:accent4>
        <a:srgbClr val="001758"/>
      </a:accent4>
      <a:accent5>
        <a:srgbClr val="AACAE4"/>
      </a:accent5>
      <a:accent6>
        <a:srgbClr val="6AA700"/>
      </a:accent6>
      <a:hlink>
        <a:srgbClr val="EBAB00"/>
      </a:hlink>
      <a:folHlink>
        <a:srgbClr val="67177F"/>
      </a:folHlink>
    </a:clrScheme>
    <a:fontScheme name="Blank Pre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rgbClr val="001D68"/>
          </a:solidFill>
          <a:prstDash val="sysDot"/>
          <a:round/>
          <a:headEnd type="none" w="med" len="med"/>
          <a:tailEnd type="none" w="med" len="med"/>
        </a:ln>
        <a:effectLst/>
      </a:spPr>
      <a:bodyPr vert="horz" wrap="square" lIns="45720" tIns="45720" rIns="4572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accent2"/>
          </a:buClr>
          <a:buSzTx/>
          <a:buFontTx/>
          <a:buAutoNum type="arabicPeriod"/>
          <a:tabLst>
            <a:tab pos="339725" algn="l"/>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38100" cap="rnd" cmpd="sng" algn="ctr">
          <a:solidFill>
            <a:srgbClr val="001D68"/>
          </a:solidFill>
          <a:prstDash val="sysDot"/>
          <a:round/>
          <a:headEnd type="none" w="med" len="med"/>
          <a:tailEnd type="none" w="med" len="med"/>
        </a:ln>
        <a:effectLst/>
      </a:spPr>
      <a:bodyPr vert="horz" wrap="square" lIns="45720" tIns="45720" rIns="4572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accent2"/>
          </a:buClr>
          <a:buSzTx/>
          <a:buFontTx/>
          <a:buAutoNum type="arabicPeriod"/>
          <a:tabLst>
            <a:tab pos="339725" algn="l"/>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1D68"/>
        </a:dk1>
        <a:lt1>
          <a:srgbClr val="FFFFFF"/>
        </a:lt1>
        <a:dk2>
          <a:srgbClr val="001D68"/>
        </a:dk2>
        <a:lt2>
          <a:srgbClr val="46484C"/>
        </a:lt2>
        <a:accent1>
          <a:srgbClr val="009ACF"/>
        </a:accent1>
        <a:accent2>
          <a:srgbClr val="76B900"/>
        </a:accent2>
        <a:accent3>
          <a:srgbClr val="FFFFFF"/>
        </a:accent3>
        <a:accent4>
          <a:srgbClr val="001758"/>
        </a:accent4>
        <a:accent5>
          <a:srgbClr val="AACAE4"/>
        </a:accent5>
        <a:accent6>
          <a:srgbClr val="6AA700"/>
        </a:accent6>
        <a:hlink>
          <a:srgbClr val="009999"/>
        </a:hlink>
        <a:folHlink>
          <a:srgbClr val="76B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X:Templates:Presentations:Designs:Compass</Template>
  <TotalTime>4462</TotalTime>
  <Words>2208</Words>
  <Application>Microsoft Office PowerPoint</Application>
  <PresentationFormat>On-screen Show (4:3)</PresentationFormat>
  <Paragraphs>263</Paragraphs>
  <Slides>20</Slides>
  <Notes>20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ＭＳ Ｐゴシック</vt:lpstr>
      <vt:lpstr>Arial Black</vt:lpstr>
      <vt:lpstr>Wingdings</vt:lpstr>
      <vt:lpstr>Comic Sans MS</vt:lpstr>
      <vt:lpstr>Times New Roman</vt:lpstr>
      <vt:lpstr>Arial Narrow</vt:lpstr>
      <vt:lpstr>Blank Presentation</vt:lpstr>
      <vt:lpstr>PowerPoint Presentation</vt:lpstr>
      <vt:lpstr>Leviton Manufacturing Company</vt:lpstr>
      <vt:lpstr>OVER 25,000 CATALOG ITEMS</vt:lpstr>
      <vt:lpstr>100 % ACCURACY</vt:lpstr>
      <vt:lpstr>PowerPoint Presentation</vt:lpstr>
      <vt:lpstr>Spanish Springs, Distribution Center </vt:lpstr>
      <vt:lpstr>STATE OF THE ART SERVICE</vt:lpstr>
      <vt:lpstr>OUR CUSTOMERS</vt:lpstr>
      <vt:lpstr>WHY WE DO….     WHAT  WE DO</vt:lpstr>
      <vt:lpstr>BAR CODE INSURES ACCURACY</vt:lpstr>
      <vt:lpstr>PowerPoint Presentation</vt:lpstr>
      <vt:lpstr>PowerPoint Presentation</vt:lpstr>
      <vt:lpstr>PowerPoint Presentation</vt:lpstr>
      <vt:lpstr>USE OF TECHNOLOGY &amp;  BEST PRACTICES</vt:lpstr>
      <vt:lpstr>PowerPoint Presentation</vt:lpstr>
      <vt:lpstr>PowerPoint Presentation</vt:lpstr>
      <vt:lpstr>PowerPoint Presentation</vt:lpstr>
      <vt:lpstr>PowerPoint Presentation</vt:lpstr>
      <vt:lpstr>PowerPoint Presentation</vt:lpstr>
      <vt:lpstr>PowerPoint Presentation</vt:lpstr>
    </vt:vector>
  </TitlesOfParts>
  <Company>Landor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Page  Headline</dc:title>
  <dc:creator>Landor Associates</dc:creator>
  <cp:lastModifiedBy>Johnson, ChrisJ</cp:lastModifiedBy>
  <cp:revision>201</cp:revision>
  <cp:lastPrinted>2019-07-22T14:58:20Z</cp:lastPrinted>
  <dcterms:created xsi:type="dcterms:W3CDTF">2007-10-03T17:44:39Z</dcterms:created>
  <dcterms:modified xsi:type="dcterms:W3CDTF">2019-07-22T15:25:58Z</dcterms:modified>
</cp:coreProperties>
</file>